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58" r:id="rId4"/>
    <p:sldId id="257" r:id="rId5"/>
    <p:sldId id="260" r:id="rId6"/>
    <p:sldId id="261" r:id="rId7"/>
    <p:sldId id="266" r:id="rId8"/>
    <p:sldId id="262" r:id="rId9"/>
    <p:sldId id="264"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516"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23C2E70-5CA3-4A05-9681-3D5E106627F9}" type="datetimeFigureOut">
              <a:rPr lang="en-GB" smtClean="0"/>
              <a:t>17/03/2015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DE9477-EAE6-404F-9EF2-3B482505B325}" type="slidenum">
              <a:rPr lang="en-GB" smtClean="0"/>
              <a:t>‹#›</a:t>
            </a:fld>
            <a:endParaRPr lang="en-GB"/>
          </a:p>
        </p:txBody>
      </p:sp>
    </p:spTree>
    <p:extLst>
      <p:ext uri="{BB962C8B-B14F-4D97-AF65-F5344CB8AC3E}">
        <p14:creationId xmlns:p14="http://schemas.microsoft.com/office/powerpoint/2010/main" val="3586845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23C2E70-5CA3-4A05-9681-3D5E106627F9}" type="datetimeFigureOut">
              <a:rPr lang="en-GB" smtClean="0"/>
              <a:t>17/03/2015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DE9477-EAE6-404F-9EF2-3B482505B325}" type="slidenum">
              <a:rPr lang="en-GB" smtClean="0"/>
              <a:t>‹#›</a:t>
            </a:fld>
            <a:endParaRPr lang="en-GB"/>
          </a:p>
        </p:txBody>
      </p:sp>
    </p:spTree>
    <p:extLst>
      <p:ext uri="{BB962C8B-B14F-4D97-AF65-F5344CB8AC3E}">
        <p14:creationId xmlns:p14="http://schemas.microsoft.com/office/powerpoint/2010/main" val="940606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23C2E70-5CA3-4A05-9681-3D5E106627F9}" type="datetimeFigureOut">
              <a:rPr lang="en-GB" smtClean="0"/>
              <a:t>17/03/2015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DE9477-EAE6-404F-9EF2-3B482505B325}" type="slidenum">
              <a:rPr lang="en-GB" smtClean="0"/>
              <a:t>‹#›</a:t>
            </a:fld>
            <a:endParaRPr lang="en-GB"/>
          </a:p>
        </p:txBody>
      </p:sp>
    </p:spTree>
    <p:extLst>
      <p:ext uri="{BB962C8B-B14F-4D97-AF65-F5344CB8AC3E}">
        <p14:creationId xmlns:p14="http://schemas.microsoft.com/office/powerpoint/2010/main" val="3081536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23C2E70-5CA3-4A05-9681-3D5E106627F9}" type="datetimeFigureOut">
              <a:rPr lang="en-GB" smtClean="0"/>
              <a:t>17/03/2015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DE9477-EAE6-404F-9EF2-3B482505B325}" type="slidenum">
              <a:rPr lang="en-GB" smtClean="0"/>
              <a:t>‹#›</a:t>
            </a:fld>
            <a:endParaRPr lang="en-GB"/>
          </a:p>
        </p:txBody>
      </p:sp>
    </p:spTree>
    <p:extLst>
      <p:ext uri="{BB962C8B-B14F-4D97-AF65-F5344CB8AC3E}">
        <p14:creationId xmlns:p14="http://schemas.microsoft.com/office/powerpoint/2010/main" val="3239268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3C2E70-5CA3-4A05-9681-3D5E106627F9}" type="datetimeFigureOut">
              <a:rPr lang="en-GB" smtClean="0"/>
              <a:t>17/03/2015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DE9477-EAE6-404F-9EF2-3B482505B325}" type="slidenum">
              <a:rPr lang="en-GB" smtClean="0"/>
              <a:t>‹#›</a:t>
            </a:fld>
            <a:endParaRPr lang="en-GB"/>
          </a:p>
        </p:txBody>
      </p:sp>
    </p:spTree>
    <p:extLst>
      <p:ext uri="{BB962C8B-B14F-4D97-AF65-F5344CB8AC3E}">
        <p14:creationId xmlns:p14="http://schemas.microsoft.com/office/powerpoint/2010/main" val="2604482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23C2E70-5CA3-4A05-9681-3D5E106627F9}" type="datetimeFigureOut">
              <a:rPr lang="en-GB" smtClean="0"/>
              <a:t>17/03/2015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ADE9477-EAE6-404F-9EF2-3B482505B325}" type="slidenum">
              <a:rPr lang="en-GB" smtClean="0"/>
              <a:t>‹#›</a:t>
            </a:fld>
            <a:endParaRPr lang="en-GB"/>
          </a:p>
        </p:txBody>
      </p:sp>
    </p:spTree>
    <p:extLst>
      <p:ext uri="{BB962C8B-B14F-4D97-AF65-F5344CB8AC3E}">
        <p14:creationId xmlns:p14="http://schemas.microsoft.com/office/powerpoint/2010/main" val="1271362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23C2E70-5CA3-4A05-9681-3D5E106627F9}" type="datetimeFigureOut">
              <a:rPr lang="en-GB" smtClean="0"/>
              <a:t>17/03/2015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ADE9477-EAE6-404F-9EF2-3B482505B325}" type="slidenum">
              <a:rPr lang="en-GB" smtClean="0"/>
              <a:t>‹#›</a:t>
            </a:fld>
            <a:endParaRPr lang="en-GB"/>
          </a:p>
        </p:txBody>
      </p:sp>
    </p:spTree>
    <p:extLst>
      <p:ext uri="{BB962C8B-B14F-4D97-AF65-F5344CB8AC3E}">
        <p14:creationId xmlns:p14="http://schemas.microsoft.com/office/powerpoint/2010/main" val="3163643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23C2E70-5CA3-4A05-9681-3D5E106627F9}" type="datetimeFigureOut">
              <a:rPr lang="en-GB" smtClean="0"/>
              <a:t>17/03/2015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ADE9477-EAE6-404F-9EF2-3B482505B325}" type="slidenum">
              <a:rPr lang="en-GB" smtClean="0"/>
              <a:t>‹#›</a:t>
            </a:fld>
            <a:endParaRPr lang="en-GB"/>
          </a:p>
        </p:txBody>
      </p:sp>
    </p:spTree>
    <p:extLst>
      <p:ext uri="{BB962C8B-B14F-4D97-AF65-F5344CB8AC3E}">
        <p14:creationId xmlns:p14="http://schemas.microsoft.com/office/powerpoint/2010/main" val="3221173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3C2E70-5CA3-4A05-9681-3D5E106627F9}" type="datetimeFigureOut">
              <a:rPr lang="en-GB" smtClean="0"/>
              <a:t>17/03/2015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ADE9477-EAE6-404F-9EF2-3B482505B325}" type="slidenum">
              <a:rPr lang="en-GB" smtClean="0"/>
              <a:t>‹#›</a:t>
            </a:fld>
            <a:endParaRPr lang="en-GB"/>
          </a:p>
        </p:txBody>
      </p:sp>
    </p:spTree>
    <p:extLst>
      <p:ext uri="{BB962C8B-B14F-4D97-AF65-F5344CB8AC3E}">
        <p14:creationId xmlns:p14="http://schemas.microsoft.com/office/powerpoint/2010/main" val="3030647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3C2E70-5CA3-4A05-9681-3D5E106627F9}" type="datetimeFigureOut">
              <a:rPr lang="en-GB" smtClean="0"/>
              <a:t>17/03/2015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ADE9477-EAE6-404F-9EF2-3B482505B325}" type="slidenum">
              <a:rPr lang="en-GB" smtClean="0"/>
              <a:t>‹#›</a:t>
            </a:fld>
            <a:endParaRPr lang="en-GB"/>
          </a:p>
        </p:txBody>
      </p:sp>
    </p:spTree>
    <p:extLst>
      <p:ext uri="{BB962C8B-B14F-4D97-AF65-F5344CB8AC3E}">
        <p14:creationId xmlns:p14="http://schemas.microsoft.com/office/powerpoint/2010/main" val="1195984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3C2E70-5CA3-4A05-9681-3D5E106627F9}" type="datetimeFigureOut">
              <a:rPr lang="en-GB" smtClean="0"/>
              <a:t>17/03/2015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ADE9477-EAE6-404F-9EF2-3B482505B325}" type="slidenum">
              <a:rPr lang="en-GB" smtClean="0"/>
              <a:t>‹#›</a:t>
            </a:fld>
            <a:endParaRPr lang="en-GB"/>
          </a:p>
        </p:txBody>
      </p:sp>
    </p:spTree>
    <p:extLst>
      <p:ext uri="{BB962C8B-B14F-4D97-AF65-F5344CB8AC3E}">
        <p14:creationId xmlns:p14="http://schemas.microsoft.com/office/powerpoint/2010/main" val="3097253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3C2E70-5CA3-4A05-9681-3D5E106627F9}" type="datetimeFigureOut">
              <a:rPr lang="en-GB" smtClean="0"/>
              <a:t>17/03/2015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DE9477-EAE6-404F-9EF2-3B482505B325}" type="slidenum">
              <a:rPr lang="en-GB" smtClean="0"/>
              <a:t>‹#›</a:t>
            </a:fld>
            <a:endParaRPr lang="en-GB"/>
          </a:p>
        </p:txBody>
      </p:sp>
    </p:spTree>
    <p:extLst>
      <p:ext uri="{BB962C8B-B14F-4D97-AF65-F5344CB8AC3E}">
        <p14:creationId xmlns:p14="http://schemas.microsoft.com/office/powerpoint/2010/main" val="15665871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google.com/url?sa=i&amp;rct=j&amp;q=&amp;esrc=s&amp;frm=1&amp;source=images&amp;cd=&amp;cad=rja&amp;uact=8&amp;ved=0CAcQjRw&amp;url=http://sharingthefaith-northernsparrow.blogspot.com/2013/03/jesus-prays-in-garden-of-gethsemane.html&amp;ei=CecCVYH5Jo3Vas6vgIAC&amp;bvm=bv.88198703,d.d2s&amp;psig=AFQjCNGq8PJauaeolxZaL7aEkiIkJjPO0w&amp;ust=1426339956070424" TargetMode="Externa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hyperlink" Target="http://www.google.com/url?sa=i&amp;rct=j&amp;q=&amp;esrc=s&amp;frm=1&amp;source=images&amp;cd=&amp;cad=rja&amp;uact=8&amp;ved=0CAcQjRw&amp;url=http://www.culinaryschools.org/clipart/wine/&amp;ei=GZ0GVczmFNOraYqUgOgC&amp;bvm=bv.88198703,d.ZGU&amp;psig=AFQjCNFQF3miwQEgW1BQt9dRwFl5LN8tNg&amp;ust=1426583178846658"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hyperlink" Target="#fen-ESV-25905b"/><Relationship Id="rId2" Type="http://schemas.openxmlformats.org/officeDocument/2006/relationships/hyperlink" Target="#fen-ESV-25899a"/><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1101"/>
            <a:ext cx="9144000" cy="1470025"/>
          </a:xfrm>
        </p:spPr>
        <p:txBody>
          <a:bodyPr>
            <a:normAutofit fontScale="90000"/>
          </a:bodyPr>
          <a:lstStyle/>
          <a:p>
            <a:r>
              <a:rPr lang="en-GB" u="sng" dirty="0" smtClean="0">
                <a:latin typeface="Comic Sans MS" panose="030F0702030302020204" pitchFamily="66" charset="0"/>
              </a:rPr>
              <a:t>Maundy Thursday: The Last Supper and the Garden of Gethsemane</a:t>
            </a:r>
            <a:endParaRPr lang="en-GB" u="sng" dirty="0">
              <a:latin typeface="Comic Sans MS" panose="030F0702030302020204" pitchFamily="66" charset="0"/>
            </a:endParaRPr>
          </a:p>
        </p:txBody>
      </p:sp>
      <p:pic>
        <p:nvPicPr>
          <p:cNvPr id="1028" name="Picture 4" descr="http://biblelessonsite.org/flash/images93/slides/p_0005.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4871" y="1442573"/>
            <a:ext cx="4026638" cy="30243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635" y="1340768"/>
            <a:ext cx="5009604" cy="3785652"/>
          </a:xfrm>
          <a:prstGeom prst="rect">
            <a:avLst/>
          </a:prstGeom>
          <a:noFill/>
        </p:spPr>
        <p:txBody>
          <a:bodyPr wrap="square" rtlCol="0">
            <a:spAutoFit/>
          </a:bodyPr>
          <a:lstStyle/>
          <a:p>
            <a:r>
              <a:rPr lang="en-GB" sz="2400" u="sng" dirty="0" smtClean="0">
                <a:latin typeface="Comic Sans MS" panose="030F0702030302020204" pitchFamily="66" charset="0"/>
              </a:rPr>
              <a:t>Recap: Discuss with your partner:</a:t>
            </a:r>
          </a:p>
          <a:p>
            <a:endParaRPr lang="en-GB" sz="2400" u="sng" dirty="0">
              <a:solidFill>
                <a:srgbClr val="7030A0"/>
              </a:solidFill>
              <a:latin typeface="Comic Sans MS" panose="030F0702030302020204" pitchFamily="66" charset="0"/>
            </a:endParaRPr>
          </a:p>
          <a:p>
            <a:r>
              <a:rPr lang="en-GB" sz="2400" dirty="0" smtClean="0">
                <a:solidFill>
                  <a:srgbClr val="7030A0"/>
                </a:solidFill>
                <a:latin typeface="Comic Sans MS" panose="030F0702030302020204" pitchFamily="66" charset="0"/>
              </a:rPr>
              <a:t>What happed at the last supper and in the garden?</a:t>
            </a:r>
          </a:p>
          <a:p>
            <a:endParaRPr lang="en-GB" sz="2400" dirty="0">
              <a:latin typeface="Comic Sans MS" panose="030F0702030302020204" pitchFamily="66" charset="0"/>
            </a:endParaRPr>
          </a:p>
          <a:p>
            <a:r>
              <a:rPr lang="en-GB" sz="2400" dirty="0" smtClean="0">
                <a:solidFill>
                  <a:srgbClr val="002060"/>
                </a:solidFill>
                <a:latin typeface="Comic Sans MS" panose="030F0702030302020204" pitchFamily="66" charset="0"/>
              </a:rPr>
              <a:t>How do you think Jesus felt when the disciples feel asleep as he was praying?</a:t>
            </a:r>
          </a:p>
          <a:p>
            <a:endParaRPr lang="en-GB" sz="2400" dirty="0">
              <a:latin typeface="Comic Sans MS" panose="030F0702030302020204" pitchFamily="66" charset="0"/>
            </a:endParaRPr>
          </a:p>
          <a:p>
            <a:endParaRPr lang="en-GB" sz="2400" dirty="0">
              <a:latin typeface="Comic Sans MS" panose="030F0702030302020204" pitchFamily="66" charset="0"/>
            </a:endParaRPr>
          </a:p>
        </p:txBody>
      </p:sp>
      <p:sp>
        <p:nvSpPr>
          <p:cNvPr id="5" name="TextBox 4"/>
          <p:cNvSpPr txBox="1"/>
          <p:nvPr/>
        </p:nvSpPr>
        <p:spPr>
          <a:xfrm>
            <a:off x="5380162" y="4657000"/>
            <a:ext cx="3763837" cy="1569660"/>
          </a:xfrm>
          <a:prstGeom prst="rect">
            <a:avLst/>
          </a:prstGeom>
          <a:noFill/>
        </p:spPr>
        <p:txBody>
          <a:bodyPr wrap="square" rtlCol="0">
            <a:spAutoFit/>
          </a:bodyPr>
          <a:lstStyle/>
          <a:p>
            <a:r>
              <a:rPr lang="en-GB" sz="2400" dirty="0" smtClean="0">
                <a:ln w="12700">
                  <a:solidFill>
                    <a:schemeClr val="tx1"/>
                  </a:solidFill>
                </a:ln>
                <a:solidFill>
                  <a:srgbClr val="FFFF00"/>
                </a:solidFill>
                <a:latin typeface="Comic Sans MS" panose="030F0702030302020204" pitchFamily="66" charset="0"/>
              </a:rPr>
              <a:t>How do you think Jesus felt about facing his death to save us </a:t>
            </a:r>
            <a:r>
              <a:rPr lang="en-GB" sz="2400" smtClean="0">
                <a:ln w="12700">
                  <a:solidFill>
                    <a:schemeClr val="tx1"/>
                  </a:solidFill>
                </a:ln>
                <a:solidFill>
                  <a:srgbClr val="FFFF00"/>
                </a:solidFill>
                <a:latin typeface="Comic Sans MS" panose="030F0702030302020204" pitchFamily="66" charset="0"/>
              </a:rPr>
              <a:t>from our </a:t>
            </a:r>
            <a:r>
              <a:rPr lang="en-GB" sz="2400" dirty="0" smtClean="0">
                <a:ln w="12700">
                  <a:solidFill>
                    <a:schemeClr val="tx1"/>
                  </a:solidFill>
                </a:ln>
                <a:solidFill>
                  <a:srgbClr val="FFFF00"/>
                </a:solidFill>
                <a:latin typeface="Comic Sans MS" panose="030F0702030302020204" pitchFamily="66" charset="0"/>
              </a:rPr>
              <a:t>sins?</a:t>
            </a:r>
            <a:endParaRPr lang="en-GB" sz="2400" dirty="0">
              <a:ln w="12700">
                <a:solidFill>
                  <a:schemeClr val="tx1"/>
                </a:solidFill>
              </a:ln>
              <a:solidFill>
                <a:srgbClr val="FFFF00"/>
              </a:solidFill>
              <a:latin typeface="Comic Sans MS" panose="030F0702030302020204" pitchFamily="66" charset="0"/>
            </a:endParaRPr>
          </a:p>
        </p:txBody>
      </p:sp>
      <p:pic>
        <p:nvPicPr>
          <p:cNvPr id="4098" name="Picture 2" descr="http://pic.pilpix.com/2/2653/the-last-supper.jpg"/>
          <p:cNvPicPr>
            <a:picLocks noChangeAspect="1" noChangeArrowheads="1"/>
          </p:cNvPicPr>
          <p:nvPr/>
        </p:nvPicPr>
        <p:blipFill rotWithShape="1">
          <a:blip r:embed="rId4">
            <a:extLst>
              <a:ext uri="{28A0092B-C50C-407E-A947-70E740481C1C}">
                <a14:useLocalDpi xmlns:a14="http://schemas.microsoft.com/office/drawing/2010/main" val="0"/>
              </a:ext>
            </a:extLst>
          </a:blip>
          <a:srcRect t="30835"/>
          <a:stretch/>
        </p:blipFill>
        <p:spPr bwMode="auto">
          <a:xfrm>
            <a:off x="0" y="4404665"/>
            <a:ext cx="5067239" cy="2453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0028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smtClean="0">
                <a:latin typeface="Comic Sans MS" panose="030F0702030302020204" pitchFamily="66" charset="0"/>
              </a:rPr>
              <a:t>Learning Objectives</a:t>
            </a:r>
            <a:endParaRPr lang="en-GB" u="sng" dirty="0">
              <a:latin typeface="Comic Sans MS" panose="030F0702030302020204" pitchFamily="66" charset="0"/>
            </a:endParaRPr>
          </a:p>
        </p:txBody>
      </p:sp>
      <p:sp>
        <p:nvSpPr>
          <p:cNvPr id="3" name="Content Placeholder 2"/>
          <p:cNvSpPr>
            <a:spLocks noGrp="1"/>
          </p:cNvSpPr>
          <p:nvPr>
            <p:ph idx="1"/>
          </p:nvPr>
        </p:nvSpPr>
        <p:spPr>
          <a:solidFill>
            <a:srgbClr val="FFFF00"/>
          </a:solidFill>
        </p:spPr>
        <p:txBody>
          <a:bodyPr/>
          <a:lstStyle/>
          <a:p>
            <a:r>
              <a:rPr lang="en-GB" dirty="0" smtClean="0"/>
              <a:t>To understand the significance of the Last Supper. </a:t>
            </a:r>
          </a:p>
          <a:p>
            <a:r>
              <a:rPr lang="en-GB" dirty="0" smtClean="0"/>
              <a:t>To understand the events in the Garden of Gethsemane.</a:t>
            </a:r>
          </a:p>
          <a:p>
            <a:r>
              <a:rPr lang="en-GB" dirty="0" smtClean="0"/>
              <a:t>To evaluate how Jesus would have felt on Maundy Thursday. </a:t>
            </a:r>
            <a:endParaRPr lang="en-GB" dirty="0"/>
          </a:p>
        </p:txBody>
      </p:sp>
    </p:spTree>
    <p:extLst>
      <p:ext uri="{BB962C8B-B14F-4D97-AF65-F5344CB8AC3E}">
        <p14:creationId xmlns:p14="http://schemas.microsoft.com/office/powerpoint/2010/main" val="3309262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8024" y="-459432"/>
            <a:ext cx="4355976" cy="1143000"/>
          </a:xfrm>
        </p:spPr>
        <p:txBody>
          <a:bodyPr>
            <a:normAutofit fontScale="90000"/>
          </a:bodyPr>
          <a:lstStyle/>
          <a:p>
            <a:r>
              <a:rPr lang="en-GB" sz="3200" u="sng" dirty="0" smtClean="0"/>
              <a:t/>
            </a:r>
            <a:br>
              <a:rPr lang="en-GB" sz="3200" u="sng" dirty="0" smtClean="0"/>
            </a:br>
            <a:r>
              <a:rPr lang="en-GB" sz="3200" u="sng" dirty="0"/>
              <a:t>P</a:t>
            </a:r>
            <a:r>
              <a:rPr lang="en-GB" sz="3200" u="sng" dirty="0" smtClean="0"/>
              <a:t>aschal Mystery</a:t>
            </a:r>
            <a:br>
              <a:rPr lang="en-GB" sz="3200" u="sng" dirty="0" smtClean="0"/>
            </a:br>
            <a:r>
              <a:rPr lang="en-GB" sz="3200" u="sng" dirty="0" smtClean="0"/>
              <a:t>Key Word Definitions</a:t>
            </a:r>
            <a:endParaRPr lang="en-GB" sz="3200" u="sng" dirty="0"/>
          </a:p>
        </p:txBody>
      </p:sp>
      <p:sp>
        <p:nvSpPr>
          <p:cNvPr id="3" name="Content Placeholder 2"/>
          <p:cNvSpPr>
            <a:spLocks noGrp="1"/>
          </p:cNvSpPr>
          <p:nvPr>
            <p:ph idx="1"/>
          </p:nvPr>
        </p:nvSpPr>
        <p:spPr>
          <a:xfrm>
            <a:off x="5154495" y="764704"/>
            <a:ext cx="3970784" cy="5606554"/>
          </a:xfrm>
        </p:spPr>
        <p:txBody>
          <a:bodyPr>
            <a:noAutofit/>
          </a:bodyPr>
          <a:lstStyle/>
          <a:p>
            <a:pPr marL="0" indent="0">
              <a:buNone/>
            </a:pPr>
            <a:r>
              <a:rPr lang="en-GB" sz="1400" b="1" dirty="0" smtClean="0"/>
              <a:t>Sanhedrin:</a:t>
            </a:r>
          </a:p>
          <a:p>
            <a:pPr marL="0" indent="0">
              <a:buNone/>
            </a:pPr>
            <a:endParaRPr lang="en-GB" sz="1400" b="1" dirty="0" smtClean="0"/>
          </a:p>
          <a:p>
            <a:pPr marL="0" indent="0">
              <a:buNone/>
            </a:pPr>
            <a:r>
              <a:rPr lang="en-GB" sz="1400" b="1" dirty="0" smtClean="0"/>
              <a:t>Calvary:</a:t>
            </a:r>
          </a:p>
          <a:p>
            <a:pPr marL="0" indent="0">
              <a:buNone/>
            </a:pPr>
            <a:endParaRPr lang="en-GB" sz="1400" b="1" dirty="0" smtClean="0"/>
          </a:p>
          <a:p>
            <a:pPr marL="0" indent="0">
              <a:buNone/>
            </a:pPr>
            <a:r>
              <a:rPr lang="en-GB" sz="1400" b="1" dirty="0" smtClean="0"/>
              <a:t>Covenant:</a:t>
            </a:r>
          </a:p>
          <a:p>
            <a:pPr marL="0" indent="0">
              <a:buNone/>
            </a:pPr>
            <a:endParaRPr lang="en-GB" sz="1400" b="1" dirty="0" smtClean="0"/>
          </a:p>
          <a:p>
            <a:pPr marL="0" indent="0">
              <a:buNone/>
            </a:pPr>
            <a:r>
              <a:rPr lang="en-GB" sz="1400" b="1" dirty="0" smtClean="0"/>
              <a:t>Peter’s Denial:</a:t>
            </a:r>
            <a:br>
              <a:rPr lang="en-GB" sz="1400" b="1" dirty="0" smtClean="0"/>
            </a:br>
            <a:endParaRPr lang="en-GB" sz="1400" b="1" dirty="0" smtClean="0"/>
          </a:p>
          <a:p>
            <a:pPr marL="0" indent="0">
              <a:buNone/>
            </a:pPr>
            <a:r>
              <a:rPr lang="en-GB" sz="1400" b="1" dirty="0" smtClean="0"/>
              <a:t>Pontius Pilate:</a:t>
            </a:r>
          </a:p>
          <a:p>
            <a:pPr marL="0" indent="0">
              <a:buNone/>
            </a:pPr>
            <a:endParaRPr lang="en-GB" sz="1400" b="1" dirty="0" smtClean="0"/>
          </a:p>
          <a:p>
            <a:pPr marL="0" indent="0">
              <a:buNone/>
            </a:pPr>
            <a:r>
              <a:rPr lang="en-GB" sz="1400" b="1" dirty="0" smtClean="0"/>
              <a:t>Last Supper:</a:t>
            </a:r>
          </a:p>
          <a:p>
            <a:pPr marL="0" indent="0">
              <a:buNone/>
            </a:pPr>
            <a:endParaRPr lang="en-GB" sz="1400" b="1" dirty="0" smtClean="0"/>
          </a:p>
          <a:p>
            <a:pPr marL="0" indent="0">
              <a:buNone/>
            </a:pPr>
            <a:r>
              <a:rPr lang="en-GB" sz="1400" b="1" dirty="0" smtClean="0"/>
              <a:t>Resurrection:</a:t>
            </a:r>
          </a:p>
          <a:p>
            <a:pPr marL="0" indent="0">
              <a:buNone/>
            </a:pPr>
            <a:endParaRPr lang="en-GB" sz="1400" b="1" dirty="0" smtClean="0"/>
          </a:p>
          <a:p>
            <a:pPr marL="0" indent="0">
              <a:buNone/>
            </a:pPr>
            <a:r>
              <a:rPr lang="en-GB" sz="1400" b="1" dirty="0" smtClean="0"/>
              <a:t>Crucifixion:</a:t>
            </a:r>
          </a:p>
          <a:p>
            <a:pPr marL="0" indent="0">
              <a:buNone/>
            </a:pPr>
            <a:endParaRPr lang="en-GB" sz="1400" b="1" dirty="0" smtClean="0"/>
          </a:p>
          <a:p>
            <a:pPr marL="0" indent="0">
              <a:buNone/>
            </a:pPr>
            <a:r>
              <a:rPr lang="en-GB" sz="1400" b="1" dirty="0" smtClean="0"/>
              <a:t>Paschal:</a:t>
            </a:r>
          </a:p>
          <a:p>
            <a:pPr marL="0" indent="0">
              <a:buNone/>
            </a:pPr>
            <a:endParaRPr lang="en-GB" sz="1400" b="1" dirty="0" smtClean="0"/>
          </a:p>
          <a:p>
            <a:pPr marL="0" indent="0">
              <a:buNone/>
            </a:pPr>
            <a:r>
              <a:rPr lang="en-GB" sz="1400" b="1" dirty="0" smtClean="0"/>
              <a:t>Passion:</a:t>
            </a:r>
          </a:p>
          <a:p>
            <a:pPr marL="0" indent="0">
              <a:buNone/>
            </a:pPr>
            <a:endParaRPr lang="en-GB" sz="1400" b="1" dirty="0" smtClean="0"/>
          </a:p>
          <a:p>
            <a:pPr marL="0" indent="0">
              <a:buNone/>
            </a:pPr>
            <a:r>
              <a:rPr lang="en-GB" sz="1400" b="1" dirty="0" smtClean="0"/>
              <a:t>Passover:</a:t>
            </a:r>
          </a:p>
          <a:p>
            <a:pPr marL="0" indent="0">
              <a:buNone/>
            </a:pPr>
            <a:endParaRPr lang="en-GB" sz="1400" b="1" dirty="0" smtClean="0"/>
          </a:p>
          <a:p>
            <a:pPr marL="0" indent="0">
              <a:buNone/>
            </a:pPr>
            <a:r>
              <a:rPr lang="en-GB" sz="1400" b="1" dirty="0" smtClean="0"/>
              <a:t>Holy Week</a:t>
            </a:r>
            <a:endParaRPr lang="en-GB" sz="1400" b="1" dirty="0" smtClean="0"/>
          </a:p>
        </p:txBody>
      </p:sp>
      <p:graphicFrame>
        <p:nvGraphicFramePr>
          <p:cNvPr id="6" name="Table 5"/>
          <p:cNvGraphicFramePr>
            <a:graphicFrameLocks noGrp="1"/>
          </p:cNvGraphicFramePr>
          <p:nvPr>
            <p:extLst>
              <p:ext uri="{D42A27DB-BD31-4B8C-83A1-F6EECF244321}">
                <p14:modId xmlns:p14="http://schemas.microsoft.com/office/powerpoint/2010/main" val="2409201504"/>
              </p:ext>
            </p:extLst>
          </p:nvPr>
        </p:nvGraphicFramePr>
        <p:xfrm>
          <a:off x="0" y="9099"/>
          <a:ext cx="5004045" cy="4593475"/>
        </p:xfrm>
        <a:graphic>
          <a:graphicData uri="http://schemas.openxmlformats.org/drawingml/2006/table">
            <a:tbl>
              <a:tblPr firstRow="1" bandRow="1">
                <a:tableStyleId>{2D5ABB26-0587-4C30-8999-92F81FD0307C}</a:tableStyleId>
              </a:tblPr>
              <a:tblGrid>
                <a:gridCol w="333603"/>
                <a:gridCol w="333603"/>
                <a:gridCol w="333603"/>
                <a:gridCol w="333603"/>
                <a:gridCol w="333603"/>
                <a:gridCol w="333603"/>
                <a:gridCol w="333603"/>
                <a:gridCol w="333603"/>
                <a:gridCol w="333603"/>
                <a:gridCol w="333603"/>
                <a:gridCol w="333603"/>
                <a:gridCol w="333603"/>
                <a:gridCol w="333603"/>
                <a:gridCol w="333603"/>
                <a:gridCol w="333603"/>
              </a:tblGrid>
              <a:tr h="326275">
                <a:tc>
                  <a:txBody>
                    <a:bodyPr/>
                    <a:lstStyle/>
                    <a:p>
                      <a:r>
                        <a:rPr lang="en-GB" sz="1400" dirty="0" smtClean="0"/>
                        <a:t>V</a:t>
                      </a:r>
                      <a:endParaRPr lang="en-GB" sz="1400" dirty="0"/>
                    </a:p>
                  </a:txBody>
                  <a:tcPr/>
                </a:tc>
                <a:tc>
                  <a:txBody>
                    <a:bodyPr/>
                    <a:lstStyle/>
                    <a:p>
                      <a:r>
                        <a:rPr lang="en-GB" sz="1400" dirty="0" smtClean="0"/>
                        <a:t>E</a:t>
                      </a:r>
                      <a:endParaRPr lang="en-GB" sz="1400" dirty="0"/>
                    </a:p>
                  </a:txBody>
                  <a:tcPr/>
                </a:tc>
                <a:tc>
                  <a:txBody>
                    <a:bodyPr/>
                    <a:lstStyle/>
                    <a:p>
                      <a:r>
                        <a:rPr lang="en-GB" sz="1400" dirty="0" smtClean="0"/>
                        <a:t>N</a:t>
                      </a:r>
                      <a:endParaRPr lang="en-GB" sz="1400" dirty="0"/>
                    </a:p>
                  </a:txBody>
                  <a:tcPr/>
                </a:tc>
                <a:tc>
                  <a:txBody>
                    <a:bodyPr/>
                    <a:lstStyle/>
                    <a:p>
                      <a:r>
                        <a:rPr lang="en-GB" sz="1400" dirty="0" smtClean="0"/>
                        <a:t>W</a:t>
                      </a:r>
                      <a:endParaRPr lang="en-GB" sz="1400" dirty="0"/>
                    </a:p>
                  </a:txBody>
                  <a:tcPr/>
                </a:tc>
                <a:tc>
                  <a:txBody>
                    <a:bodyPr/>
                    <a:lstStyle/>
                    <a:p>
                      <a:r>
                        <a:rPr lang="en-GB" sz="1400" dirty="0" smtClean="0"/>
                        <a:t>I</a:t>
                      </a:r>
                      <a:endParaRPr lang="en-GB" sz="1400" dirty="0"/>
                    </a:p>
                  </a:txBody>
                  <a:tcPr/>
                </a:tc>
                <a:tc>
                  <a:txBody>
                    <a:bodyPr/>
                    <a:lstStyle/>
                    <a:p>
                      <a:r>
                        <a:rPr lang="en-GB" sz="1400" dirty="0" smtClean="0"/>
                        <a:t>K</a:t>
                      </a:r>
                      <a:endParaRPr lang="en-GB" sz="1400" dirty="0"/>
                    </a:p>
                  </a:txBody>
                  <a:tcPr/>
                </a:tc>
                <a:tc>
                  <a:txBody>
                    <a:bodyPr/>
                    <a:lstStyle/>
                    <a:p>
                      <a:r>
                        <a:rPr lang="en-GB" sz="1400" dirty="0" smtClean="0"/>
                        <a:t>Y</a:t>
                      </a:r>
                      <a:endParaRPr lang="en-GB" sz="1400" dirty="0"/>
                    </a:p>
                  </a:txBody>
                  <a:tcPr/>
                </a:tc>
                <a:tc>
                  <a:txBody>
                    <a:bodyPr/>
                    <a:lstStyle/>
                    <a:p>
                      <a:r>
                        <a:rPr lang="en-GB" sz="1400" dirty="0" smtClean="0"/>
                        <a:t>J</a:t>
                      </a:r>
                      <a:endParaRPr lang="en-GB" sz="1400" dirty="0"/>
                    </a:p>
                  </a:txBody>
                  <a:tcPr/>
                </a:tc>
                <a:tc>
                  <a:txBody>
                    <a:bodyPr/>
                    <a:lstStyle/>
                    <a:p>
                      <a:r>
                        <a:rPr lang="en-GB" sz="1400" dirty="0" smtClean="0"/>
                        <a:t>O</a:t>
                      </a:r>
                      <a:endParaRPr lang="en-GB" sz="1400" dirty="0"/>
                    </a:p>
                  </a:txBody>
                  <a:tcPr/>
                </a:tc>
                <a:tc>
                  <a:txBody>
                    <a:bodyPr/>
                    <a:lstStyle/>
                    <a:p>
                      <a:r>
                        <a:rPr lang="en-GB" sz="1400" dirty="0" smtClean="0"/>
                        <a:t>O</a:t>
                      </a:r>
                      <a:endParaRPr lang="en-GB" sz="1400" dirty="0"/>
                    </a:p>
                  </a:txBody>
                  <a:tcPr/>
                </a:tc>
                <a:tc>
                  <a:txBody>
                    <a:bodyPr/>
                    <a:lstStyle/>
                    <a:p>
                      <a:r>
                        <a:rPr lang="en-GB" sz="1400" dirty="0" smtClean="0"/>
                        <a:t>A</a:t>
                      </a:r>
                      <a:endParaRPr lang="en-GB" sz="1400" dirty="0"/>
                    </a:p>
                  </a:txBody>
                  <a:tcPr/>
                </a:tc>
                <a:tc>
                  <a:txBody>
                    <a:bodyPr/>
                    <a:lstStyle/>
                    <a:p>
                      <a:r>
                        <a:rPr lang="en-GB" sz="1400" dirty="0" smtClean="0"/>
                        <a:t>S</a:t>
                      </a:r>
                      <a:endParaRPr lang="en-GB" sz="1400" dirty="0"/>
                    </a:p>
                  </a:txBody>
                  <a:tcPr/>
                </a:tc>
                <a:tc>
                  <a:txBody>
                    <a:bodyPr/>
                    <a:lstStyle/>
                    <a:p>
                      <a:r>
                        <a:rPr lang="en-GB" sz="1400" dirty="0" smtClean="0"/>
                        <a:t>F</a:t>
                      </a:r>
                      <a:endParaRPr lang="en-GB" sz="1400" dirty="0"/>
                    </a:p>
                  </a:txBody>
                  <a:tcPr/>
                </a:tc>
                <a:tc>
                  <a:txBody>
                    <a:bodyPr/>
                    <a:lstStyle/>
                    <a:p>
                      <a:r>
                        <a:rPr lang="en-GB" sz="1400" dirty="0" smtClean="0"/>
                        <a:t>C</a:t>
                      </a:r>
                      <a:endParaRPr lang="en-GB" sz="1400" dirty="0"/>
                    </a:p>
                  </a:txBody>
                  <a:tcPr/>
                </a:tc>
                <a:tc>
                  <a:txBody>
                    <a:bodyPr/>
                    <a:lstStyle/>
                    <a:p>
                      <a:r>
                        <a:rPr lang="en-GB" sz="1400" dirty="0" smtClean="0"/>
                        <a:t>C</a:t>
                      </a:r>
                      <a:endParaRPr lang="en-GB" sz="1400" dirty="0"/>
                    </a:p>
                  </a:txBody>
                  <a:tcPr/>
                </a:tc>
              </a:tr>
              <a:tr h="303268">
                <a:tc>
                  <a:txBody>
                    <a:bodyPr/>
                    <a:lstStyle/>
                    <a:p>
                      <a:r>
                        <a:rPr lang="en-GB" sz="1400" dirty="0" smtClean="0"/>
                        <a:t>O</a:t>
                      </a:r>
                      <a:endParaRPr lang="en-GB" sz="1400" dirty="0"/>
                    </a:p>
                  </a:txBody>
                  <a:tcPr/>
                </a:tc>
                <a:tc>
                  <a:txBody>
                    <a:bodyPr/>
                    <a:lstStyle/>
                    <a:p>
                      <a:r>
                        <a:rPr lang="en-GB" sz="1400" dirty="0" smtClean="0"/>
                        <a:t>G</a:t>
                      </a:r>
                      <a:endParaRPr lang="en-GB" sz="1400" dirty="0"/>
                    </a:p>
                  </a:txBody>
                  <a:tcPr/>
                </a:tc>
                <a:tc>
                  <a:txBody>
                    <a:bodyPr/>
                    <a:lstStyle/>
                    <a:p>
                      <a:r>
                        <a:rPr lang="en-GB" sz="1400" dirty="0" smtClean="0"/>
                        <a:t>P</a:t>
                      </a:r>
                      <a:endParaRPr lang="en-GB" sz="1400" dirty="0"/>
                    </a:p>
                  </a:txBody>
                  <a:tcPr/>
                </a:tc>
                <a:tc>
                  <a:txBody>
                    <a:bodyPr/>
                    <a:lstStyle/>
                    <a:p>
                      <a:r>
                        <a:rPr lang="en-GB" sz="1400" dirty="0" smtClean="0"/>
                        <a:t>N</a:t>
                      </a:r>
                      <a:endParaRPr lang="en-GB" sz="1400" dirty="0"/>
                    </a:p>
                  </a:txBody>
                  <a:tcPr/>
                </a:tc>
                <a:tc>
                  <a:txBody>
                    <a:bodyPr/>
                    <a:lstStyle/>
                    <a:p>
                      <a:r>
                        <a:rPr lang="en-GB" sz="1400" dirty="0" smtClean="0"/>
                        <a:t>O</a:t>
                      </a:r>
                      <a:endParaRPr lang="en-GB" sz="1400" dirty="0"/>
                    </a:p>
                  </a:txBody>
                  <a:tcPr/>
                </a:tc>
                <a:tc>
                  <a:txBody>
                    <a:bodyPr/>
                    <a:lstStyle/>
                    <a:p>
                      <a:r>
                        <a:rPr lang="en-GB" sz="1400" dirty="0" smtClean="0"/>
                        <a:t>I</a:t>
                      </a:r>
                      <a:endParaRPr lang="en-GB" sz="1400" dirty="0"/>
                    </a:p>
                  </a:txBody>
                  <a:tcPr/>
                </a:tc>
                <a:tc>
                  <a:txBody>
                    <a:bodyPr/>
                    <a:lstStyle/>
                    <a:p>
                      <a:r>
                        <a:rPr lang="en-GB" sz="1400" dirty="0" smtClean="0"/>
                        <a:t>S</a:t>
                      </a:r>
                      <a:endParaRPr lang="en-GB" sz="1400" dirty="0"/>
                    </a:p>
                  </a:txBody>
                  <a:tcPr/>
                </a:tc>
                <a:tc>
                  <a:txBody>
                    <a:bodyPr/>
                    <a:lstStyle/>
                    <a:p>
                      <a:r>
                        <a:rPr lang="en-GB" sz="1400" dirty="0" smtClean="0"/>
                        <a:t>S</a:t>
                      </a:r>
                      <a:endParaRPr lang="en-GB" sz="1400" dirty="0"/>
                    </a:p>
                  </a:txBody>
                  <a:tcPr/>
                </a:tc>
                <a:tc>
                  <a:txBody>
                    <a:bodyPr/>
                    <a:lstStyle/>
                    <a:p>
                      <a:r>
                        <a:rPr lang="en-GB" sz="1400" dirty="0" smtClean="0"/>
                        <a:t>A</a:t>
                      </a:r>
                      <a:endParaRPr lang="en-GB" sz="1400" dirty="0"/>
                    </a:p>
                  </a:txBody>
                  <a:tcPr/>
                </a:tc>
                <a:tc>
                  <a:txBody>
                    <a:bodyPr/>
                    <a:lstStyle/>
                    <a:p>
                      <a:r>
                        <a:rPr lang="en-GB" sz="1400" dirty="0" smtClean="0"/>
                        <a:t>P</a:t>
                      </a:r>
                      <a:endParaRPr lang="en-GB" sz="1400" dirty="0"/>
                    </a:p>
                  </a:txBody>
                  <a:tcPr/>
                </a:tc>
                <a:tc>
                  <a:txBody>
                    <a:bodyPr/>
                    <a:lstStyle/>
                    <a:p>
                      <a:r>
                        <a:rPr lang="en-GB" sz="1400" dirty="0" smtClean="0"/>
                        <a:t>D</a:t>
                      </a:r>
                      <a:endParaRPr lang="en-GB" sz="1400" dirty="0"/>
                    </a:p>
                  </a:txBody>
                  <a:tcPr/>
                </a:tc>
                <a:tc>
                  <a:txBody>
                    <a:bodyPr/>
                    <a:lstStyle/>
                    <a:p>
                      <a:r>
                        <a:rPr lang="en-GB" sz="1400" dirty="0" smtClean="0"/>
                        <a:t>Z</a:t>
                      </a:r>
                      <a:endParaRPr lang="en-GB" sz="1400" dirty="0"/>
                    </a:p>
                  </a:txBody>
                  <a:tcPr/>
                </a:tc>
                <a:tc>
                  <a:txBody>
                    <a:bodyPr/>
                    <a:lstStyle/>
                    <a:p>
                      <a:r>
                        <a:rPr lang="en-GB" sz="1400" dirty="0" smtClean="0"/>
                        <a:t>I</a:t>
                      </a:r>
                      <a:endParaRPr lang="en-GB" sz="1400" dirty="0"/>
                    </a:p>
                  </a:txBody>
                  <a:tcPr/>
                </a:tc>
                <a:tc>
                  <a:txBody>
                    <a:bodyPr/>
                    <a:lstStyle/>
                    <a:p>
                      <a:r>
                        <a:rPr lang="en-GB" sz="1400" dirty="0" smtClean="0"/>
                        <a:t>H</a:t>
                      </a:r>
                      <a:endParaRPr lang="en-GB" sz="1400" dirty="0"/>
                    </a:p>
                  </a:txBody>
                  <a:tcPr/>
                </a:tc>
                <a:tc>
                  <a:txBody>
                    <a:bodyPr/>
                    <a:lstStyle/>
                    <a:p>
                      <a:r>
                        <a:rPr lang="en-GB" sz="1400" dirty="0" smtClean="0"/>
                        <a:t>R</a:t>
                      </a:r>
                      <a:endParaRPr lang="en-GB" sz="1400" dirty="0"/>
                    </a:p>
                  </a:txBody>
                  <a:tcPr/>
                </a:tc>
              </a:tr>
              <a:tr h="303268">
                <a:tc>
                  <a:txBody>
                    <a:bodyPr/>
                    <a:lstStyle/>
                    <a:p>
                      <a:r>
                        <a:rPr lang="en-GB" sz="1400" dirty="0" smtClean="0"/>
                        <a:t>P</a:t>
                      </a:r>
                      <a:endParaRPr lang="en-GB" sz="1400" dirty="0"/>
                    </a:p>
                  </a:txBody>
                  <a:tcPr/>
                </a:tc>
                <a:tc>
                  <a:txBody>
                    <a:bodyPr/>
                    <a:lstStyle/>
                    <a:p>
                      <a:r>
                        <a:rPr lang="en-GB" sz="1400" dirty="0" smtClean="0"/>
                        <a:t>O</a:t>
                      </a:r>
                      <a:endParaRPr lang="en-GB" sz="1400" dirty="0"/>
                    </a:p>
                  </a:txBody>
                  <a:tcPr/>
                </a:tc>
                <a:tc>
                  <a:txBody>
                    <a:bodyPr/>
                    <a:lstStyle/>
                    <a:p>
                      <a:r>
                        <a:rPr lang="en-GB" sz="1400" dirty="0" smtClean="0"/>
                        <a:t>N</a:t>
                      </a:r>
                      <a:endParaRPr lang="en-GB" sz="1400" dirty="0"/>
                    </a:p>
                  </a:txBody>
                  <a:tcPr/>
                </a:tc>
                <a:tc>
                  <a:txBody>
                    <a:bodyPr/>
                    <a:lstStyle/>
                    <a:p>
                      <a:r>
                        <a:rPr lang="en-GB" sz="1400" dirty="0" smtClean="0"/>
                        <a:t>T</a:t>
                      </a:r>
                      <a:endParaRPr lang="en-GB" sz="1400" dirty="0"/>
                    </a:p>
                  </a:txBody>
                  <a:tcPr/>
                </a:tc>
                <a:tc>
                  <a:txBody>
                    <a:bodyPr/>
                    <a:lstStyle/>
                    <a:p>
                      <a:r>
                        <a:rPr lang="en-GB" sz="1400" dirty="0" smtClean="0"/>
                        <a:t>I</a:t>
                      </a:r>
                      <a:endParaRPr lang="en-GB" sz="1400" dirty="0"/>
                    </a:p>
                  </a:txBody>
                  <a:tcPr/>
                </a:tc>
                <a:tc>
                  <a:txBody>
                    <a:bodyPr/>
                    <a:lstStyle/>
                    <a:p>
                      <a:r>
                        <a:rPr lang="en-GB" sz="1400" dirty="0" smtClean="0"/>
                        <a:t>U</a:t>
                      </a:r>
                      <a:endParaRPr lang="en-GB" sz="1400" dirty="0"/>
                    </a:p>
                  </a:txBody>
                  <a:tcPr/>
                </a:tc>
                <a:tc>
                  <a:txBody>
                    <a:bodyPr/>
                    <a:lstStyle/>
                    <a:p>
                      <a:r>
                        <a:rPr lang="en-GB" sz="1400" dirty="0" smtClean="0"/>
                        <a:t>S</a:t>
                      </a:r>
                      <a:endParaRPr lang="en-GB" sz="1400" dirty="0"/>
                    </a:p>
                  </a:txBody>
                  <a:tcPr/>
                </a:tc>
                <a:tc>
                  <a:txBody>
                    <a:bodyPr/>
                    <a:lstStyle/>
                    <a:p>
                      <a:r>
                        <a:rPr lang="en-GB" sz="1400" dirty="0" smtClean="0"/>
                        <a:t>P</a:t>
                      </a:r>
                      <a:endParaRPr lang="en-GB" sz="1400" dirty="0"/>
                    </a:p>
                  </a:txBody>
                  <a:tcPr/>
                </a:tc>
                <a:tc>
                  <a:txBody>
                    <a:bodyPr/>
                    <a:lstStyle/>
                    <a:p>
                      <a:r>
                        <a:rPr lang="en-GB" sz="1400" dirty="0" smtClean="0"/>
                        <a:t>I</a:t>
                      </a:r>
                      <a:endParaRPr lang="en-GB" sz="1400" dirty="0"/>
                    </a:p>
                  </a:txBody>
                  <a:tcPr/>
                </a:tc>
                <a:tc>
                  <a:txBody>
                    <a:bodyPr/>
                    <a:lstStyle/>
                    <a:p>
                      <a:r>
                        <a:rPr lang="en-GB" sz="1400" dirty="0" smtClean="0"/>
                        <a:t>L</a:t>
                      </a:r>
                      <a:endParaRPr lang="en-GB" sz="1400" dirty="0"/>
                    </a:p>
                  </a:txBody>
                  <a:tcPr/>
                </a:tc>
                <a:tc>
                  <a:txBody>
                    <a:bodyPr/>
                    <a:lstStyle/>
                    <a:p>
                      <a:r>
                        <a:rPr lang="en-GB" sz="1400" dirty="0" smtClean="0"/>
                        <a:t>A</a:t>
                      </a:r>
                      <a:endParaRPr lang="en-GB" sz="1400" dirty="0"/>
                    </a:p>
                  </a:txBody>
                  <a:tcPr/>
                </a:tc>
                <a:tc>
                  <a:txBody>
                    <a:bodyPr/>
                    <a:lstStyle/>
                    <a:p>
                      <a:r>
                        <a:rPr lang="en-GB" sz="1400" dirty="0" smtClean="0"/>
                        <a:t>T</a:t>
                      </a:r>
                      <a:endParaRPr lang="en-GB" sz="1400" dirty="0"/>
                    </a:p>
                  </a:txBody>
                  <a:tcPr/>
                </a:tc>
                <a:tc>
                  <a:txBody>
                    <a:bodyPr/>
                    <a:lstStyle/>
                    <a:p>
                      <a:r>
                        <a:rPr lang="en-GB" sz="1400" dirty="0" smtClean="0"/>
                        <a:t>E</a:t>
                      </a:r>
                      <a:endParaRPr lang="en-GB" sz="1400" dirty="0"/>
                    </a:p>
                  </a:txBody>
                  <a:tcPr/>
                </a:tc>
                <a:tc>
                  <a:txBody>
                    <a:bodyPr/>
                    <a:lstStyle/>
                    <a:p>
                      <a:r>
                        <a:rPr lang="en-GB" sz="1400" dirty="0" smtClean="0"/>
                        <a:t>I</a:t>
                      </a:r>
                      <a:endParaRPr lang="en-GB" sz="1400" dirty="0"/>
                    </a:p>
                  </a:txBody>
                  <a:tcPr/>
                </a:tc>
                <a:tc>
                  <a:txBody>
                    <a:bodyPr/>
                    <a:lstStyle/>
                    <a:p>
                      <a:r>
                        <a:rPr lang="en-GB" sz="1400" dirty="0" smtClean="0"/>
                        <a:t>U</a:t>
                      </a:r>
                      <a:endParaRPr lang="en-GB" sz="1400" dirty="0"/>
                    </a:p>
                  </a:txBody>
                  <a:tcPr/>
                </a:tc>
              </a:tr>
              <a:tr h="303268">
                <a:tc>
                  <a:txBody>
                    <a:bodyPr/>
                    <a:lstStyle/>
                    <a:p>
                      <a:r>
                        <a:rPr lang="en-GB" sz="1400" dirty="0" smtClean="0"/>
                        <a:t>Q</a:t>
                      </a:r>
                      <a:endParaRPr lang="en-GB" sz="1400" dirty="0"/>
                    </a:p>
                  </a:txBody>
                  <a:tcPr/>
                </a:tc>
                <a:tc>
                  <a:txBody>
                    <a:bodyPr/>
                    <a:lstStyle/>
                    <a:p>
                      <a:r>
                        <a:rPr lang="en-GB" sz="1400" dirty="0" smtClean="0"/>
                        <a:t>Z</a:t>
                      </a:r>
                      <a:endParaRPr lang="en-GB" sz="1400" dirty="0"/>
                    </a:p>
                  </a:txBody>
                  <a:tcPr/>
                </a:tc>
                <a:tc>
                  <a:txBody>
                    <a:bodyPr/>
                    <a:lstStyle/>
                    <a:p>
                      <a:r>
                        <a:rPr lang="en-GB" sz="1400" dirty="0" smtClean="0"/>
                        <a:t>V</a:t>
                      </a:r>
                      <a:endParaRPr lang="en-GB" sz="1400" dirty="0"/>
                    </a:p>
                  </a:txBody>
                  <a:tcPr/>
                </a:tc>
                <a:tc>
                  <a:txBody>
                    <a:bodyPr/>
                    <a:lstStyle/>
                    <a:p>
                      <a:r>
                        <a:rPr lang="en-GB" sz="1400" dirty="0" smtClean="0"/>
                        <a:t>O</a:t>
                      </a:r>
                      <a:endParaRPr lang="en-GB" sz="1400" dirty="0"/>
                    </a:p>
                  </a:txBody>
                  <a:tcPr/>
                </a:tc>
                <a:tc>
                  <a:txBody>
                    <a:bodyPr/>
                    <a:lstStyle/>
                    <a:p>
                      <a:r>
                        <a:rPr lang="en-GB" sz="1400" dirty="0" smtClean="0"/>
                        <a:t>V</a:t>
                      </a:r>
                      <a:endParaRPr lang="en-GB" sz="1400" dirty="0"/>
                    </a:p>
                  </a:txBody>
                  <a:tcPr/>
                </a:tc>
                <a:tc>
                  <a:txBody>
                    <a:bodyPr/>
                    <a:lstStyle/>
                    <a:p>
                      <a:r>
                        <a:rPr lang="en-GB" sz="1400" dirty="0" smtClean="0"/>
                        <a:t>H</a:t>
                      </a:r>
                      <a:endParaRPr lang="en-GB" sz="1400" dirty="0"/>
                    </a:p>
                  </a:txBody>
                  <a:tcPr/>
                </a:tc>
                <a:tc>
                  <a:txBody>
                    <a:bodyPr/>
                    <a:lstStyle/>
                    <a:p>
                      <a:r>
                        <a:rPr lang="en-GB" sz="1400" dirty="0" smtClean="0"/>
                        <a:t>Z</a:t>
                      </a:r>
                      <a:endParaRPr lang="en-GB" sz="1400" dirty="0"/>
                    </a:p>
                  </a:txBody>
                  <a:tcPr/>
                </a:tc>
                <a:tc>
                  <a:txBody>
                    <a:bodyPr/>
                    <a:lstStyle/>
                    <a:p>
                      <a:r>
                        <a:rPr lang="en-GB" sz="1400" dirty="0" smtClean="0"/>
                        <a:t>L</a:t>
                      </a:r>
                      <a:endParaRPr lang="en-GB" sz="1400" dirty="0"/>
                    </a:p>
                  </a:txBody>
                  <a:tcPr/>
                </a:tc>
                <a:tc>
                  <a:txBody>
                    <a:bodyPr/>
                    <a:lstStyle/>
                    <a:p>
                      <a:r>
                        <a:rPr lang="en-GB" sz="1400" dirty="0" smtClean="0"/>
                        <a:t>E</a:t>
                      </a:r>
                      <a:endParaRPr lang="en-GB" sz="1400" dirty="0"/>
                    </a:p>
                  </a:txBody>
                  <a:tcPr/>
                </a:tc>
                <a:tc>
                  <a:txBody>
                    <a:bodyPr/>
                    <a:lstStyle/>
                    <a:p>
                      <a:r>
                        <a:rPr lang="en-GB" sz="1400" dirty="0" smtClean="0"/>
                        <a:t>P</a:t>
                      </a:r>
                      <a:endParaRPr lang="en-GB" sz="1400" dirty="0"/>
                    </a:p>
                  </a:txBody>
                  <a:tcPr/>
                </a:tc>
                <a:tc>
                  <a:txBody>
                    <a:bodyPr/>
                    <a:lstStyle/>
                    <a:p>
                      <a:r>
                        <a:rPr lang="en-GB" sz="1400" dirty="0" smtClean="0"/>
                        <a:t>Z</a:t>
                      </a:r>
                      <a:endParaRPr lang="en-GB" sz="1400" dirty="0"/>
                    </a:p>
                  </a:txBody>
                  <a:tcPr/>
                </a:tc>
                <a:tc>
                  <a:txBody>
                    <a:bodyPr/>
                    <a:lstStyle/>
                    <a:p>
                      <a:r>
                        <a:rPr lang="en-GB" sz="1400" dirty="0" smtClean="0"/>
                        <a:t>P</a:t>
                      </a:r>
                      <a:endParaRPr lang="en-GB" sz="1400" dirty="0"/>
                    </a:p>
                  </a:txBody>
                  <a:tcPr/>
                </a:tc>
                <a:tc>
                  <a:txBody>
                    <a:bodyPr/>
                    <a:lstStyle/>
                    <a:p>
                      <a:r>
                        <a:rPr lang="en-GB" sz="1400" dirty="0" smtClean="0"/>
                        <a:t>Y</a:t>
                      </a:r>
                      <a:endParaRPr lang="en-GB" sz="1400" dirty="0"/>
                    </a:p>
                  </a:txBody>
                  <a:tcPr/>
                </a:tc>
                <a:tc>
                  <a:txBody>
                    <a:bodyPr/>
                    <a:lstStyle/>
                    <a:p>
                      <a:r>
                        <a:rPr lang="en-GB" sz="1400" dirty="0" smtClean="0"/>
                        <a:t>L</a:t>
                      </a:r>
                      <a:endParaRPr lang="en-GB" sz="1400" dirty="0"/>
                    </a:p>
                  </a:txBody>
                  <a:tcPr/>
                </a:tc>
                <a:tc>
                  <a:txBody>
                    <a:bodyPr/>
                    <a:lstStyle/>
                    <a:p>
                      <a:r>
                        <a:rPr lang="en-GB" sz="1400" dirty="0" smtClean="0"/>
                        <a:t>C</a:t>
                      </a:r>
                      <a:endParaRPr lang="en-GB" sz="1400" dirty="0"/>
                    </a:p>
                  </a:txBody>
                  <a:tcPr/>
                </a:tc>
              </a:tr>
              <a:tr h="303268">
                <a:tc>
                  <a:txBody>
                    <a:bodyPr/>
                    <a:lstStyle/>
                    <a:p>
                      <a:r>
                        <a:rPr lang="en-GB" sz="1400" dirty="0" smtClean="0"/>
                        <a:t>J</a:t>
                      </a:r>
                      <a:endParaRPr lang="en-GB" sz="1400" dirty="0"/>
                    </a:p>
                  </a:txBody>
                  <a:tcPr/>
                </a:tc>
                <a:tc>
                  <a:txBody>
                    <a:bodyPr/>
                    <a:lstStyle/>
                    <a:p>
                      <a:r>
                        <a:rPr lang="en-GB" sz="1400" dirty="0" smtClean="0"/>
                        <a:t>M</a:t>
                      </a:r>
                      <a:endParaRPr lang="en-GB" sz="1400" dirty="0"/>
                    </a:p>
                  </a:txBody>
                  <a:tcPr/>
                </a:tc>
                <a:tc>
                  <a:txBody>
                    <a:bodyPr/>
                    <a:lstStyle/>
                    <a:p>
                      <a:r>
                        <a:rPr lang="en-GB" sz="1400" dirty="0" smtClean="0"/>
                        <a:t>H</a:t>
                      </a:r>
                      <a:endParaRPr lang="en-GB" sz="1400" dirty="0"/>
                    </a:p>
                  </a:txBody>
                  <a:tcPr/>
                </a:tc>
                <a:tc>
                  <a:txBody>
                    <a:bodyPr/>
                    <a:lstStyle/>
                    <a:p>
                      <a:r>
                        <a:rPr lang="en-GB" sz="1400" dirty="0" smtClean="0"/>
                        <a:t>D</a:t>
                      </a:r>
                      <a:endParaRPr lang="en-GB" sz="1400" dirty="0"/>
                    </a:p>
                  </a:txBody>
                  <a:tcPr/>
                </a:tc>
                <a:tc>
                  <a:txBody>
                    <a:bodyPr/>
                    <a:lstStyle/>
                    <a:p>
                      <a:r>
                        <a:rPr lang="en-GB" sz="1400" dirty="0" smtClean="0"/>
                        <a:t>U</a:t>
                      </a:r>
                      <a:endParaRPr lang="en-GB" sz="1400" dirty="0"/>
                    </a:p>
                  </a:txBody>
                  <a:tcPr/>
                </a:tc>
                <a:tc>
                  <a:txBody>
                    <a:bodyPr/>
                    <a:lstStyle/>
                    <a:p>
                      <a:r>
                        <a:rPr lang="en-GB" sz="1400" dirty="0" smtClean="0"/>
                        <a:t>P</a:t>
                      </a:r>
                      <a:endParaRPr lang="en-GB" sz="1400" dirty="0"/>
                    </a:p>
                  </a:txBody>
                  <a:tcPr/>
                </a:tc>
                <a:tc>
                  <a:txBody>
                    <a:bodyPr/>
                    <a:lstStyle/>
                    <a:p>
                      <a:r>
                        <a:rPr lang="en-GB" sz="1400" dirty="0" smtClean="0"/>
                        <a:t>O</a:t>
                      </a:r>
                      <a:endParaRPr lang="en-GB" sz="1400" dirty="0"/>
                    </a:p>
                  </a:txBody>
                  <a:tcPr/>
                </a:tc>
                <a:tc>
                  <a:txBody>
                    <a:bodyPr/>
                    <a:lstStyle/>
                    <a:p>
                      <a:r>
                        <a:rPr lang="en-GB" sz="1400" dirty="0" smtClean="0"/>
                        <a:t>J</a:t>
                      </a:r>
                      <a:endParaRPr lang="en-GB" sz="1400" dirty="0"/>
                    </a:p>
                  </a:txBody>
                  <a:tcPr/>
                </a:tc>
                <a:tc>
                  <a:txBody>
                    <a:bodyPr/>
                    <a:lstStyle/>
                    <a:p>
                      <a:r>
                        <a:rPr lang="en-GB" sz="1400" dirty="0" smtClean="0"/>
                        <a:t>D</a:t>
                      </a:r>
                      <a:endParaRPr lang="en-GB" sz="1400" dirty="0"/>
                    </a:p>
                  </a:txBody>
                  <a:tcPr/>
                </a:tc>
                <a:tc>
                  <a:txBody>
                    <a:bodyPr/>
                    <a:lstStyle/>
                    <a:p>
                      <a:r>
                        <a:rPr lang="en-GB" sz="1400" dirty="0" smtClean="0"/>
                        <a:t>K</a:t>
                      </a:r>
                      <a:endParaRPr lang="en-GB" sz="1400" dirty="0"/>
                    </a:p>
                  </a:txBody>
                  <a:tcPr/>
                </a:tc>
                <a:tc>
                  <a:txBody>
                    <a:bodyPr/>
                    <a:lstStyle/>
                    <a:p>
                      <a:r>
                        <a:rPr lang="en-GB" sz="1400" dirty="0" smtClean="0"/>
                        <a:t>X</a:t>
                      </a:r>
                      <a:endParaRPr lang="en-GB" sz="1400" dirty="0"/>
                    </a:p>
                  </a:txBody>
                  <a:tcPr/>
                </a:tc>
                <a:tc>
                  <a:txBody>
                    <a:bodyPr/>
                    <a:lstStyle/>
                    <a:p>
                      <a:r>
                        <a:rPr lang="en-GB" sz="1400" dirty="0" smtClean="0"/>
                        <a:t>Y</a:t>
                      </a:r>
                      <a:endParaRPr lang="en-GB" sz="1400" dirty="0"/>
                    </a:p>
                  </a:txBody>
                  <a:tcPr/>
                </a:tc>
                <a:tc>
                  <a:txBody>
                    <a:bodyPr/>
                    <a:lstStyle/>
                    <a:p>
                      <a:r>
                        <a:rPr lang="en-GB" sz="1400" dirty="0" smtClean="0"/>
                        <a:t>R</a:t>
                      </a:r>
                      <a:endParaRPr lang="en-GB" sz="1400" dirty="0"/>
                    </a:p>
                  </a:txBody>
                  <a:tcPr/>
                </a:tc>
                <a:tc>
                  <a:txBody>
                    <a:bodyPr/>
                    <a:lstStyle/>
                    <a:p>
                      <a:r>
                        <a:rPr lang="en-GB" sz="1400" dirty="0" smtClean="0"/>
                        <a:t>A</a:t>
                      </a:r>
                      <a:endParaRPr lang="en-GB" sz="1400" dirty="0"/>
                    </a:p>
                  </a:txBody>
                  <a:tcPr/>
                </a:tc>
                <a:tc>
                  <a:txBody>
                    <a:bodyPr/>
                    <a:lstStyle/>
                    <a:p>
                      <a:r>
                        <a:rPr lang="en-GB" sz="1400" dirty="0" smtClean="0"/>
                        <a:t>I</a:t>
                      </a:r>
                      <a:endParaRPr lang="en-GB" sz="1400" dirty="0"/>
                    </a:p>
                  </a:txBody>
                  <a:tcPr/>
                </a:tc>
              </a:tr>
              <a:tr h="303268">
                <a:tc>
                  <a:txBody>
                    <a:bodyPr/>
                    <a:lstStyle/>
                    <a:p>
                      <a:r>
                        <a:rPr lang="en-GB" sz="1400" dirty="0" smtClean="0"/>
                        <a:t>X</a:t>
                      </a:r>
                      <a:endParaRPr lang="en-GB" sz="1400" dirty="0"/>
                    </a:p>
                  </a:txBody>
                  <a:tcPr/>
                </a:tc>
                <a:tc>
                  <a:txBody>
                    <a:bodyPr/>
                    <a:lstStyle/>
                    <a:p>
                      <a:r>
                        <a:rPr lang="en-GB" sz="1400" dirty="0" smtClean="0"/>
                        <a:t>U</a:t>
                      </a:r>
                      <a:endParaRPr lang="en-GB" sz="1400" dirty="0"/>
                    </a:p>
                  </a:txBody>
                  <a:tcPr/>
                </a:tc>
                <a:tc>
                  <a:txBody>
                    <a:bodyPr/>
                    <a:lstStyle/>
                    <a:p>
                      <a:r>
                        <a:rPr lang="en-GB" sz="1400" dirty="0" smtClean="0"/>
                        <a:t>Z</a:t>
                      </a:r>
                      <a:endParaRPr lang="en-GB" sz="1400" dirty="0"/>
                    </a:p>
                  </a:txBody>
                  <a:tcPr/>
                </a:tc>
                <a:tc>
                  <a:txBody>
                    <a:bodyPr/>
                    <a:lstStyle/>
                    <a:p>
                      <a:r>
                        <a:rPr lang="en-GB" sz="1400" dirty="0" smtClean="0"/>
                        <a:t>J</a:t>
                      </a:r>
                      <a:endParaRPr lang="en-GB" sz="1400" dirty="0"/>
                    </a:p>
                  </a:txBody>
                  <a:tcPr/>
                </a:tc>
                <a:tc>
                  <a:txBody>
                    <a:bodyPr/>
                    <a:lstStyle/>
                    <a:p>
                      <a:r>
                        <a:rPr lang="en-GB" sz="1400" dirty="0" smtClean="0"/>
                        <a:t>B</a:t>
                      </a:r>
                      <a:endParaRPr lang="en-GB" sz="1400" dirty="0"/>
                    </a:p>
                  </a:txBody>
                  <a:tcPr/>
                </a:tc>
                <a:tc>
                  <a:txBody>
                    <a:bodyPr/>
                    <a:lstStyle/>
                    <a:p>
                      <a:r>
                        <a:rPr lang="en-GB" sz="1400" dirty="0" smtClean="0"/>
                        <a:t>I</a:t>
                      </a:r>
                      <a:endParaRPr lang="en-GB" sz="1400" dirty="0"/>
                    </a:p>
                  </a:txBody>
                  <a:tcPr/>
                </a:tc>
                <a:tc>
                  <a:txBody>
                    <a:bodyPr/>
                    <a:lstStyle/>
                    <a:p>
                      <a:r>
                        <a:rPr lang="en-GB" sz="1400" dirty="0" smtClean="0"/>
                        <a:t>P</a:t>
                      </a:r>
                      <a:endParaRPr lang="en-GB" sz="1400" dirty="0"/>
                    </a:p>
                  </a:txBody>
                  <a:tcPr/>
                </a:tc>
                <a:tc>
                  <a:txBody>
                    <a:bodyPr/>
                    <a:lstStyle/>
                    <a:p>
                      <a:r>
                        <a:rPr lang="en-GB" sz="1400" dirty="0" smtClean="0"/>
                        <a:t>L</a:t>
                      </a:r>
                      <a:endParaRPr lang="en-GB" sz="1400" dirty="0"/>
                    </a:p>
                  </a:txBody>
                  <a:tcPr/>
                </a:tc>
                <a:tc>
                  <a:txBody>
                    <a:bodyPr/>
                    <a:lstStyle/>
                    <a:p>
                      <a:r>
                        <a:rPr lang="en-GB" sz="1400" dirty="0" smtClean="0"/>
                        <a:t>Z</a:t>
                      </a:r>
                      <a:endParaRPr lang="en-GB" sz="1400" dirty="0"/>
                    </a:p>
                  </a:txBody>
                  <a:tcPr/>
                </a:tc>
                <a:tc>
                  <a:txBody>
                    <a:bodyPr/>
                    <a:lstStyle/>
                    <a:p>
                      <a:r>
                        <a:rPr lang="en-GB" sz="1400" dirty="0" smtClean="0"/>
                        <a:t>B</a:t>
                      </a:r>
                      <a:endParaRPr lang="en-GB" sz="1400" dirty="0"/>
                    </a:p>
                  </a:txBody>
                  <a:tcPr/>
                </a:tc>
                <a:tc>
                  <a:txBody>
                    <a:bodyPr/>
                    <a:lstStyle/>
                    <a:p>
                      <a:r>
                        <a:rPr lang="en-GB" sz="1400" dirty="0" smtClean="0"/>
                        <a:t>A</a:t>
                      </a:r>
                      <a:endParaRPr lang="en-GB" sz="1400" dirty="0"/>
                    </a:p>
                  </a:txBody>
                  <a:tcPr/>
                </a:tc>
                <a:tc>
                  <a:txBody>
                    <a:bodyPr/>
                    <a:lstStyle/>
                    <a:p>
                      <a:r>
                        <a:rPr lang="en-GB" sz="1400" dirty="0" smtClean="0"/>
                        <a:t>Y</a:t>
                      </a:r>
                      <a:endParaRPr lang="en-GB" sz="1400" dirty="0"/>
                    </a:p>
                  </a:txBody>
                  <a:tcPr/>
                </a:tc>
                <a:tc>
                  <a:txBody>
                    <a:bodyPr/>
                    <a:lstStyle/>
                    <a:p>
                      <a:r>
                        <a:rPr lang="en-GB" sz="1400" dirty="0" smtClean="0"/>
                        <a:t>A</a:t>
                      </a:r>
                      <a:endParaRPr lang="en-GB" sz="1400" dirty="0"/>
                    </a:p>
                  </a:txBody>
                  <a:tcPr/>
                </a:tc>
                <a:tc>
                  <a:txBody>
                    <a:bodyPr/>
                    <a:lstStyle/>
                    <a:p>
                      <a:r>
                        <a:rPr lang="en-GB" sz="1400" dirty="0" smtClean="0"/>
                        <a:t>I</a:t>
                      </a:r>
                      <a:endParaRPr lang="en-GB" sz="1400" dirty="0"/>
                    </a:p>
                  </a:txBody>
                  <a:tcPr/>
                </a:tc>
                <a:tc>
                  <a:txBody>
                    <a:bodyPr/>
                    <a:lstStyle/>
                    <a:p>
                      <a:r>
                        <a:rPr lang="en-GB" sz="1400" dirty="0" smtClean="0"/>
                        <a:t>F</a:t>
                      </a:r>
                      <a:endParaRPr lang="en-GB" sz="1400" dirty="0"/>
                    </a:p>
                  </a:txBody>
                  <a:tcPr/>
                </a:tc>
              </a:tr>
              <a:tr h="303268">
                <a:tc>
                  <a:txBody>
                    <a:bodyPr/>
                    <a:lstStyle/>
                    <a:p>
                      <a:r>
                        <a:rPr lang="en-GB" sz="1400" dirty="0" smtClean="0"/>
                        <a:t>P</a:t>
                      </a:r>
                      <a:endParaRPr lang="en-GB" sz="1400" dirty="0"/>
                    </a:p>
                  </a:txBody>
                  <a:tcPr/>
                </a:tc>
                <a:tc>
                  <a:txBody>
                    <a:bodyPr/>
                    <a:lstStyle/>
                    <a:p>
                      <a:r>
                        <a:rPr lang="en-GB" sz="1400" dirty="0" smtClean="0"/>
                        <a:t>A</a:t>
                      </a:r>
                      <a:endParaRPr lang="en-GB" sz="1400" dirty="0"/>
                    </a:p>
                  </a:txBody>
                  <a:tcPr/>
                </a:tc>
                <a:tc>
                  <a:txBody>
                    <a:bodyPr/>
                    <a:lstStyle/>
                    <a:p>
                      <a:r>
                        <a:rPr lang="en-GB" sz="1400" dirty="0" smtClean="0"/>
                        <a:t>S</a:t>
                      </a:r>
                      <a:endParaRPr lang="en-GB" sz="1400" dirty="0"/>
                    </a:p>
                  </a:txBody>
                  <a:tcPr/>
                </a:tc>
                <a:tc>
                  <a:txBody>
                    <a:bodyPr/>
                    <a:lstStyle/>
                    <a:p>
                      <a:r>
                        <a:rPr lang="en-GB" sz="1400" dirty="0" smtClean="0"/>
                        <a:t>S</a:t>
                      </a:r>
                      <a:endParaRPr lang="en-GB" sz="1400" dirty="0"/>
                    </a:p>
                  </a:txBody>
                  <a:tcPr/>
                </a:tc>
                <a:tc>
                  <a:txBody>
                    <a:bodyPr/>
                    <a:lstStyle/>
                    <a:p>
                      <a:r>
                        <a:rPr lang="en-GB" sz="1400" dirty="0" smtClean="0"/>
                        <a:t>O</a:t>
                      </a:r>
                      <a:endParaRPr lang="en-GB" sz="1400" dirty="0"/>
                    </a:p>
                  </a:txBody>
                  <a:tcPr/>
                </a:tc>
                <a:tc>
                  <a:txBody>
                    <a:bodyPr/>
                    <a:lstStyle/>
                    <a:p>
                      <a:r>
                        <a:rPr lang="en-GB" sz="1400" dirty="0" smtClean="0"/>
                        <a:t>V</a:t>
                      </a:r>
                      <a:endParaRPr lang="en-GB" sz="1400" dirty="0"/>
                    </a:p>
                  </a:txBody>
                  <a:tcPr/>
                </a:tc>
                <a:tc>
                  <a:txBody>
                    <a:bodyPr/>
                    <a:lstStyle/>
                    <a:p>
                      <a:r>
                        <a:rPr lang="en-GB" sz="1400" dirty="0" smtClean="0"/>
                        <a:t>E</a:t>
                      </a:r>
                      <a:endParaRPr lang="en-GB" sz="1400" dirty="0"/>
                    </a:p>
                  </a:txBody>
                  <a:tcPr/>
                </a:tc>
                <a:tc>
                  <a:txBody>
                    <a:bodyPr/>
                    <a:lstStyle/>
                    <a:p>
                      <a:r>
                        <a:rPr lang="en-GB" sz="1400" dirty="0" smtClean="0"/>
                        <a:t>R</a:t>
                      </a:r>
                      <a:endParaRPr lang="en-GB" sz="1400" dirty="0"/>
                    </a:p>
                  </a:txBody>
                  <a:tcPr/>
                </a:tc>
                <a:tc>
                  <a:txBody>
                    <a:bodyPr/>
                    <a:lstStyle/>
                    <a:p>
                      <a:r>
                        <a:rPr lang="en-GB" sz="1400" dirty="0" smtClean="0"/>
                        <a:t>Y</a:t>
                      </a:r>
                      <a:endParaRPr lang="en-GB" sz="1400" dirty="0"/>
                    </a:p>
                  </a:txBody>
                  <a:tcPr/>
                </a:tc>
                <a:tc>
                  <a:txBody>
                    <a:bodyPr/>
                    <a:lstStyle/>
                    <a:p>
                      <a:r>
                        <a:rPr lang="en-GB" sz="1400" dirty="0" smtClean="0"/>
                        <a:t>A</a:t>
                      </a:r>
                      <a:endParaRPr lang="en-GB" sz="1400" dirty="0"/>
                    </a:p>
                  </a:txBody>
                  <a:tcPr/>
                </a:tc>
                <a:tc>
                  <a:txBody>
                    <a:bodyPr/>
                    <a:lstStyle/>
                    <a:p>
                      <a:r>
                        <a:rPr lang="en-GB" sz="1400" dirty="0" smtClean="0"/>
                        <a:t>V</a:t>
                      </a:r>
                      <a:endParaRPr lang="en-GB" sz="1400" dirty="0"/>
                    </a:p>
                  </a:txBody>
                  <a:tcPr/>
                </a:tc>
                <a:tc>
                  <a:txBody>
                    <a:bodyPr/>
                    <a:lstStyle/>
                    <a:p>
                      <a:r>
                        <a:rPr lang="en-GB" sz="1400" dirty="0" smtClean="0"/>
                        <a:t>E</a:t>
                      </a:r>
                      <a:endParaRPr lang="en-GB" sz="1400" dirty="0"/>
                    </a:p>
                  </a:txBody>
                  <a:tcPr/>
                </a:tc>
                <a:tc>
                  <a:txBody>
                    <a:bodyPr/>
                    <a:lstStyle/>
                    <a:p>
                      <a:r>
                        <a:rPr lang="en-GB" sz="1400" dirty="0" smtClean="0"/>
                        <a:t>V</a:t>
                      </a:r>
                      <a:endParaRPr lang="en-GB" sz="1400" dirty="0"/>
                    </a:p>
                  </a:txBody>
                  <a:tcPr/>
                </a:tc>
                <a:tc>
                  <a:txBody>
                    <a:bodyPr/>
                    <a:lstStyle/>
                    <a:p>
                      <a:r>
                        <a:rPr lang="en-GB" sz="1400" dirty="0" smtClean="0"/>
                        <a:t>N</a:t>
                      </a:r>
                      <a:endParaRPr lang="en-GB" sz="1400" dirty="0"/>
                    </a:p>
                  </a:txBody>
                  <a:tcPr/>
                </a:tc>
                <a:tc>
                  <a:txBody>
                    <a:bodyPr/>
                    <a:lstStyle/>
                    <a:p>
                      <a:r>
                        <a:rPr lang="en-GB" sz="1400" dirty="0" smtClean="0"/>
                        <a:t>I</a:t>
                      </a:r>
                      <a:endParaRPr lang="en-GB" sz="1400" dirty="0"/>
                    </a:p>
                  </a:txBody>
                  <a:tcPr/>
                </a:tc>
              </a:tr>
              <a:tr h="303268">
                <a:tc>
                  <a:txBody>
                    <a:bodyPr/>
                    <a:lstStyle/>
                    <a:p>
                      <a:r>
                        <a:rPr lang="en-GB" sz="1400" dirty="0" smtClean="0"/>
                        <a:t>Z</a:t>
                      </a:r>
                      <a:endParaRPr lang="en-GB" sz="1400" dirty="0"/>
                    </a:p>
                  </a:txBody>
                  <a:tcPr/>
                </a:tc>
                <a:tc>
                  <a:txBody>
                    <a:bodyPr/>
                    <a:lstStyle/>
                    <a:p>
                      <a:r>
                        <a:rPr lang="en-GB" sz="1400" dirty="0" smtClean="0"/>
                        <a:t>M</a:t>
                      </a:r>
                      <a:endParaRPr lang="en-GB" sz="1400" dirty="0"/>
                    </a:p>
                  </a:txBody>
                  <a:tcPr/>
                </a:tc>
                <a:tc>
                  <a:txBody>
                    <a:bodyPr/>
                    <a:lstStyle/>
                    <a:p>
                      <a:r>
                        <a:rPr lang="en-GB" sz="1400" dirty="0" smtClean="0"/>
                        <a:t>X</a:t>
                      </a:r>
                      <a:endParaRPr lang="en-GB" sz="1400" dirty="0"/>
                    </a:p>
                  </a:txBody>
                  <a:tcPr/>
                </a:tc>
                <a:tc>
                  <a:txBody>
                    <a:bodyPr/>
                    <a:lstStyle/>
                    <a:p>
                      <a:r>
                        <a:rPr lang="en-GB" sz="1400" dirty="0" smtClean="0"/>
                        <a:t>U</a:t>
                      </a:r>
                      <a:endParaRPr lang="en-GB" sz="1400" dirty="0"/>
                    </a:p>
                  </a:txBody>
                  <a:tcPr/>
                </a:tc>
                <a:tc>
                  <a:txBody>
                    <a:bodyPr/>
                    <a:lstStyle/>
                    <a:p>
                      <a:r>
                        <a:rPr lang="en-GB" sz="1400" dirty="0" smtClean="0"/>
                        <a:t>Y</a:t>
                      </a:r>
                      <a:endParaRPr lang="en-GB" sz="1400" dirty="0"/>
                    </a:p>
                  </a:txBody>
                  <a:tcPr/>
                </a:tc>
                <a:tc>
                  <a:txBody>
                    <a:bodyPr/>
                    <a:lstStyle/>
                    <a:p>
                      <a:r>
                        <a:rPr lang="en-GB" sz="1400" dirty="0" smtClean="0"/>
                        <a:t>O</a:t>
                      </a:r>
                      <a:endParaRPr lang="en-GB" sz="1400" dirty="0"/>
                    </a:p>
                  </a:txBody>
                  <a:tcPr/>
                </a:tc>
                <a:tc>
                  <a:txBody>
                    <a:bodyPr/>
                    <a:lstStyle/>
                    <a:p>
                      <a:r>
                        <a:rPr lang="en-GB" sz="1400" dirty="0" smtClean="0"/>
                        <a:t>J</a:t>
                      </a:r>
                      <a:endParaRPr lang="en-GB" sz="1400" dirty="0"/>
                    </a:p>
                  </a:txBody>
                  <a:tcPr/>
                </a:tc>
                <a:tc>
                  <a:txBody>
                    <a:bodyPr/>
                    <a:lstStyle/>
                    <a:p>
                      <a:r>
                        <a:rPr lang="en-GB" sz="1400" dirty="0" smtClean="0"/>
                        <a:t>T</a:t>
                      </a:r>
                      <a:endParaRPr lang="en-GB" sz="1400" dirty="0"/>
                    </a:p>
                  </a:txBody>
                  <a:tcPr/>
                </a:tc>
                <a:tc>
                  <a:txBody>
                    <a:bodyPr/>
                    <a:lstStyle/>
                    <a:p>
                      <a:r>
                        <a:rPr lang="en-GB" sz="1400" dirty="0" smtClean="0"/>
                        <a:t>D</a:t>
                      </a:r>
                      <a:endParaRPr lang="en-GB" sz="1400" dirty="0"/>
                    </a:p>
                  </a:txBody>
                  <a:tcPr/>
                </a:tc>
                <a:tc>
                  <a:txBody>
                    <a:bodyPr/>
                    <a:lstStyle/>
                    <a:p>
                      <a:r>
                        <a:rPr lang="en-GB" sz="1400" dirty="0" smtClean="0"/>
                        <a:t>W</a:t>
                      </a:r>
                      <a:endParaRPr lang="en-GB" sz="1400" dirty="0"/>
                    </a:p>
                  </a:txBody>
                  <a:tcPr/>
                </a:tc>
                <a:tc>
                  <a:txBody>
                    <a:bodyPr/>
                    <a:lstStyle/>
                    <a:p>
                      <a:r>
                        <a:rPr lang="en-GB" sz="1400" dirty="0" smtClean="0"/>
                        <a:t>Y</a:t>
                      </a:r>
                      <a:endParaRPr lang="en-GB" sz="1400" dirty="0"/>
                    </a:p>
                  </a:txBody>
                  <a:tcPr/>
                </a:tc>
                <a:tc>
                  <a:txBody>
                    <a:bodyPr/>
                    <a:lstStyle/>
                    <a:p>
                      <a:r>
                        <a:rPr lang="en-GB" sz="1400" dirty="0" smtClean="0"/>
                        <a:t>N</a:t>
                      </a:r>
                      <a:endParaRPr lang="en-GB" sz="1400" dirty="0"/>
                    </a:p>
                  </a:txBody>
                  <a:tcPr/>
                </a:tc>
                <a:tc>
                  <a:txBody>
                    <a:bodyPr/>
                    <a:lstStyle/>
                    <a:p>
                      <a:r>
                        <a:rPr lang="en-GB" sz="1400" dirty="0" smtClean="0"/>
                        <a:t>L</a:t>
                      </a:r>
                      <a:endParaRPr lang="en-GB" sz="1400" dirty="0"/>
                    </a:p>
                  </a:txBody>
                  <a:tcPr/>
                </a:tc>
                <a:tc>
                  <a:txBody>
                    <a:bodyPr/>
                    <a:lstStyle/>
                    <a:p>
                      <a:r>
                        <a:rPr lang="en-GB" sz="1400" dirty="0" smtClean="0"/>
                        <a:t>E</a:t>
                      </a:r>
                      <a:endParaRPr lang="en-GB" sz="1400" dirty="0"/>
                    </a:p>
                  </a:txBody>
                  <a:tcPr/>
                </a:tc>
                <a:tc>
                  <a:txBody>
                    <a:bodyPr/>
                    <a:lstStyle/>
                    <a:p>
                      <a:r>
                        <a:rPr lang="en-GB" sz="1400" dirty="0" smtClean="0"/>
                        <a:t>X</a:t>
                      </a:r>
                      <a:endParaRPr lang="en-GB" sz="1400" dirty="0"/>
                    </a:p>
                  </a:txBody>
                  <a:tcPr/>
                </a:tc>
              </a:tr>
              <a:tr h="303268">
                <a:tc>
                  <a:txBody>
                    <a:bodyPr/>
                    <a:lstStyle/>
                    <a:p>
                      <a:r>
                        <a:rPr lang="en-GB" sz="1400" dirty="0" smtClean="0"/>
                        <a:t>L</a:t>
                      </a:r>
                      <a:endParaRPr lang="en-GB" sz="1400" dirty="0"/>
                    </a:p>
                  </a:txBody>
                  <a:tcPr/>
                </a:tc>
                <a:tc>
                  <a:txBody>
                    <a:bodyPr/>
                    <a:lstStyle/>
                    <a:p>
                      <a:r>
                        <a:rPr lang="en-GB" sz="1400" dirty="0" smtClean="0"/>
                        <a:t>A</a:t>
                      </a:r>
                      <a:endParaRPr lang="en-GB" sz="1400" dirty="0"/>
                    </a:p>
                  </a:txBody>
                  <a:tcPr/>
                </a:tc>
                <a:tc>
                  <a:txBody>
                    <a:bodyPr/>
                    <a:lstStyle/>
                    <a:p>
                      <a:r>
                        <a:rPr lang="en-GB" sz="1400" dirty="0" smtClean="0"/>
                        <a:t>S</a:t>
                      </a:r>
                      <a:endParaRPr lang="en-GB" sz="1400" dirty="0"/>
                    </a:p>
                  </a:txBody>
                  <a:tcPr/>
                </a:tc>
                <a:tc>
                  <a:txBody>
                    <a:bodyPr/>
                    <a:lstStyle/>
                    <a:p>
                      <a:r>
                        <a:rPr lang="en-GB" sz="1400" dirty="0" smtClean="0"/>
                        <a:t>T</a:t>
                      </a:r>
                      <a:endParaRPr lang="en-GB" sz="1400" dirty="0"/>
                    </a:p>
                  </a:txBody>
                  <a:tcPr/>
                </a:tc>
                <a:tc>
                  <a:txBody>
                    <a:bodyPr/>
                    <a:lstStyle/>
                    <a:p>
                      <a:r>
                        <a:rPr lang="en-GB" sz="1400" dirty="0" smtClean="0"/>
                        <a:t>S</a:t>
                      </a:r>
                      <a:endParaRPr lang="en-GB" sz="1400" dirty="0"/>
                    </a:p>
                  </a:txBody>
                  <a:tcPr/>
                </a:tc>
                <a:tc>
                  <a:txBody>
                    <a:bodyPr/>
                    <a:lstStyle/>
                    <a:p>
                      <a:r>
                        <a:rPr lang="en-GB" sz="1400" dirty="0" smtClean="0"/>
                        <a:t>U</a:t>
                      </a:r>
                      <a:endParaRPr lang="en-GB" sz="1400" dirty="0"/>
                    </a:p>
                  </a:txBody>
                  <a:tcPr/>
                </a:tc>
                <a:tc>
                  <a:txBody>
                    <a:bodyPr/>
                    <a:lstStyle/>
                    <a:p>
                      <a:r>
                        <a:rPr lang="en-GB" sz="1400" dirty="0" smtClean="0"/>
                        <a:t>P</a:t>
                      </a:r>
                      <a:endParaRPr lang="en-GB" sz="1400" dirty="0"/>
                    </a:p>
                  </a:txBody>
                  <a:tcPr/>
                </a:tc>
                <a:tc>
                  <a:txBody>
                    <a:bodyPr/>
                    <a:lstStyle/>
                    <a:p>
                      <a:r>
                        <a:rPr lang="en-GB" sz="1400" dirty="0" smtClean="0"/>
                        <a:t>P</a:t>
                      </a:r>
                      <a:endParaRPr lang="en-GB" sz="1400" dirty="0"/>
                    </a:p>
                  </a:txBody>
                  <a:tcPr/>
                </a:tc>
                <a:tc>
                  <a:txBody>
                    <a:bodyPr/>
                    <a:lstStyle/>
                    <a:p>
                      <a:r>
                        <a:rPr lang="en-GB" sz="1400" dirty="0" smtClean="0"/>
                        <a:t>E</a:t>
                      </a:r>
                      <a:endParaRPr lang="en-GB" sz="1400" dirty="0"/>
                    </a:p>
                  </a:txBody>
                  <a:tcPr/>
                </a:tc>
                <a:tc>
                  <a:txBody>
                    <a:bodyPr/>
                    <a:lstStyle/>
                    <a:p>
                      <a:r>
                        <a:rPr lang="en-GB" sz="1400" dirty="0" smtClean="0"/>
                        <a:t>R</a:t>
                      </a:r>
                      <a:endParaRPr lang="en-GB" sz="1400" dirty="0"/>
                    </a:p>
                  </a:txBody>
                  <a:tcPr/>
                </a:tc>
                <a:tc>
                  <a:txBody>
                    <a:bodyPr/>
                    <a:lstStyle/>
                    <a:p>
                      <a:r>
                        <a:rPr lang="en-GB" sz="1400" dirty="0" smtClean="0"/>
                        <a:t>E</a:t>
                      </a:r>
                      <a:endParaRPr lang="en-GB" sz="1400" dirty="0"/>
                    </a:p>
                  </a:txBody>
                  <a:tcPr/>
                </a:tc>
                <a:tc>
                  <a:txBody>
                    <a:bodyPr/>
                    <a:lstStyle/>
                    <a:p>
                      <a:r>
                        <a:rPr lang="en-GB" sz="1400" dirty="0" smtClean="0"/>
                        <a:t>P</a:t>
                      </a:r>
                      <a:endParaRPr lang="en-GB" sz="1400" dirty="0"/>
                    </a:p>
                  </a:txBody>
                  <a:tcPr/>
                </a:tc>
                <a:tc>
                  <a:txBody>
                    <a:bodyPr/>
                    <a:lstStyle/>
                    <a:p>
                      <a:r>
                        <a:rPr lang="en-GB" sz="1400" dirty="0" smtClean="0"/>
                        <a:t>A</a:t>
                      </a:r>
                      <a:endParaRPr lang="en-GB" sz="1400" dirty="0"/>
                    </a:p>
                  </a:txBody>
                  <a:tcPr/>
                </a:tc>
                <a:tc>
                  <a:txBody>
                    <a:bodyPr/>
                    <a:lstStyle/>
                    <a:p>
                      <a:r>
                        <a:rPr lang="en-GB" sz="1400" dirty="0" smtClean="0"/>
                        <a:t>D</a:t>
                      </a:r>
                      <a:endParaRPr lang="en-GB" sz="1400" dirty="0"/>
                    </a:p>
                  </a:txBody>
                  <a:tcPr/>
                </a:tc>
                <a:tc>
                  <a:txBody>
                    <a:bodyPr/>
                    <a:lstStyle/>
                    <a:p>
                      <a:r>
                        <a:rPr lang="en-GB" sz="1400" dirty="0" smtClean="0"/>
                        <a:t>I</a:t>
                      </a:r>
                      <a:endParaRPr lang="en-GB" sz="1400" dirty="0"/>
                    </a:p>
                  </a:txBody>
                  <a:tcPr/>
                </a:tc>
              </a:tr>
              <a:tr h="303268">
                <a:tc>
                  <a:txBody>
                    <a:bodyPr/>
                    <a:lstStyle/>
                    <a:p>
                      <a:r>
                        <a:rPr lang="en-GB" sz="1400" dirty="0" smtClean="0"/>
                        <a:t>L</a:t>
                      </a:r>
                      <a:endParaRPr lang="en-GB" sz="1400" dirty="0"/>
                    </a:p>
                  </a:txBody>
                  <a:tcPr/>
                </a:tc>
                <a:tc>
                  <a:txBody>
                    <a:bodyPr/>
                    <a:lstStyle/>
                    <a:p>
                      <a:r>
                        <a:rPr lang="en-GB" sz="1400" dirty="0" smtClean="0"/>
                        <a:t>A</a:t>
                      </a:r>
                      <a:endParaRPr lang="en-GB" sz="1400" dirty="0"/>
                    </a:p>
                  </a:txBody>
                  <a:tcPr/>
                </a:tc>
                <a:tc>
                  <a:txBody>
                    <a:bodyPr/>
                    <a:lstStyle/>
                    <a:p>
                      <a:r>
                        <a:rPr lang="en-GB" sz="1400" dirty="0" smtClean="0"/>
                        <a:t>H</a:t>
                      </a:r>
                      <a:endParaRPr lang="en-GB" sz="1400" dirty="0"/>
                    </a:p>
                  </a:txBody>
                  <a:tcPr/>
                </a:tc>
                <a:tc>
                  <a:txBody>
                    <a:bodyPr/>
                    <a:lstStyle/>
                    <a:p>
                      <a:r>
                        <a:rPr lang="en-GB" sz="1400" dirty="0" smtClean="0"/>
                        <a:t>C</a:t>
                      </a:r>
                      <a:endParaRPr lang="en-GB" sz="1400" dirty="0"/>
                    </a:p>
                  </a:txBody>
                  <a:tcPr/>
                </a:tc>
                <a:tc>
                  <a:txBody>
                    <a:bodyPr/>
                    <a:lstStyle/>
                    <a:p>
                      <a:r>
                        <a:rPr lang="en-GB" sz="1400" dirty="0" smtClean="0"/>
                        <a:t>S</a:t>
                      </a:r>
                      <a:endParaRPr lang="en-GB" sz="1400" dirty="0"/>
                    </a:p>
                  </a:txBody>
                  <a:tcPr/>
                </a:tc>
                <a:tc>
                  <a:txBody>
                    <a:bodyPr/>
                    <a:lstStyle/>
                    <a:p>
                      <a:r>
                        <a:rPr lang="en-GB" sz="1400" dirty="0" smtClean="0"/>
                        <a:t>A</a:t>
                      </a:r>
                      <a:endParaRPr lang="en-GB" sz="1400" dirty="0"/>
                    </a:p>
                  </a:txBody>
                  <a:tcPr/>
                </a:tc>
                <a:tc>
                  <a:txBody>
                    <a:bodyPr/>
                    <a:lstStyle/>
                    <a:p>
                      <a:r>
                        <a:rPr lang="en-GB" sz="1400" dirty="0" smtClean="0"/>
                        <a:t>P</a:t>
                      </a:r>
                      <a:endParaRPr lang="en-GB" sz="1400" dirty="0"/>
                    </a:p>
                  </a:txBody>
                  <a:tcPr/>
                </a:tc>
                <a:tc>
                  <a:txBody>
                    <a:bodyPr/>
                    <a:lstStyle/>
                    <a:p>
                      <a:r>
                        <a:rPr lang="en-GB" sz="1400" dirty="0" smtClean="0"/>
                        <a:t>D</a:t>
                      </a:r>
                      <a:endParaRPr lang="en-GB" sz="1400" dirty="0"/>
                    </a:p>
                  </a:txBody>
                  <a:tcPr/>
                </a:tc>
                <a:tc>
                  <a:txBody>
                    <a:bodyPr/>
                    <a:lstStyle/>
                    <a:p>
                      <a:r>
                        <a:rPr lang="en-GB" sz="1400" dirty="0" smtClean="0"/>
                        <a:t>V</a:t>
                      </a:r>
                      <a:endParaRPr lang="en-GB" sz="1400" dirty="0"/>
                    </a:p>
                  </a:txBody>
                  <a:tcPr/>
                </a:tc>
                <a:tc>
                  <a:txBody>
                    <a:bodyPr/>
                    <a:lstStyle/>
                    <a:p>
                      <a:r>
                        <a:rPr lang="en-GB" sz="1400" dirty="0" smtClean="0"/>
                        <a:t>L</a:t>
                      </a:r>
                      <a:endParaRPr lang="en-GB" sz="1400" dirty="0"/>
                    </a:p>
                  </a:txBody>
                  <a:tcPr/>
                </a:tc>
                <a:tc>
                  <a:txBody>
                    <a:bodyPr/>
                    <a:lstStyle/>
                    <a:p>
                      <a:r>
                        <a:rPr lang="en-GB" sz="1400" dirty="0" smtClean="0"/>
                        <a:t>G</a:t>
                      </a:r>
                      <a:endParaRPr lang="en-GB" sz="1400" dirty="0"/>
                    </a:p>
                  </a:txBody>
                  <a:tcPr/>
                </a:tc>
                <a:tc>
                  <a:txBody>
                    <a:bodyPr/>
                    <a:lstStyle/>
                    <a:p>
                      <a:r>
                        <a:rPr lang="en-GB" sz="1400" dirty="0" smtClean="0"/>
                        <a:t>E</a:t>
                      </a:r>
                      <a:endParaRPr lang="en-GB" sz="1400" dirty="0"/>
                    </a:p>
                  </a:txBody>
                  <a:tcPr/>
                </a:tc>
                <a:tc>
                  <a:txBody>
                    <a:bodyPr/>
                    <a:lstStyle/>
                    <a:p>
                      <a:r>
                        <a:rPr lang="en-GB" sz="1400" dirty="0" smtClean="0"/>
                        <a:t>C</a:t>
                      </a:r>
                      <a:endParaRPr lang="en-GB" sz="1400" dirty="0"/>
                    </a:p>
                  </a:txBody>
                  <a:tcPr/>
                </a:tc>
                <a:tc>
                  <a:txBody>
                    <a:bodyPr/>
                    <a:lstStyle/>
                    <a:p>
                      <a:r>
                        <a:rPr lang="en-GB" sz="1400" dirty="0" smtClean="0"/>
                        <a:t>R</a:t>
                      </a:r>
                      <a:endParaRPr lang="en-GB" sz="1400" dirty="0"/>
                    </a:p>
                  </a:txBody>
                  <a:tcPr/>
                </a:tc>
                <a:tc>
                  <a:txBody>
                    <a:bodyPr/>
                    <a:lstStyle/>
                    <a:p>
                      <a:r>
                        <a:rPr lang="en-GB" sz="1400" dirty="0" smtClean="0"/>
                        <a:t>O</a:t>
                      </a:r>
                      <a:endParaRPr lang="en-GB" sz="1400" dirty="0"/>
                    </a:p>
                  </a:txBody>
                  <a:tcPr/>
                </a:tc>
              </a:tr>
              <a:tr h="303268">
                <a:tc>
                  <a:txBody>
                    <a:bodyPr/>
                    <a:lstStyle/>
                    <a:p>
                      <a:r>
                        <a:rPr lang="en-GB" sz="1400" dirty="0" smtClean="0"/>
                        <a:t>N</a:t>
                      </a:r>
                      <a:endParaRPr lang="en-GB" sz="1400" dirty="0"/>
                    </a:p>
                  </a:txBody>
                  <a:tcPr/>
                </a:tc>
                <a:tc>
                  <a:txBody>
                    <a:bodyPr/>
                    <a:lstStyle/>
                    <a:p>
                      <a:r>
                        <a:rPr lang="en-GB" sz="1400" dirty="0" smtClean="0"/>
                        <a:t>O</a:t>
                      </a:r>
                      <a:endParaRPr lang="en-GB" sz="1400" dirty="0"/>
                    </a:p>
                  </a:txBody>
                  <a:tcPr/>
                </a:tc>
                <a:tc>
                  <a:txBody>
                    <a:bodyPr/>
                    <a:lstStyle/>
                    <a:p>
                      <a:r>
                        <a:rPr lang="en-GB" sz="1400" dirty="0" smtClean="0"/>
                        <a:t>I</a:t>
                      </a:r>
                      <a:endParaRPr lang="en-GB" sz="1400" dirty="0"/>
                    </a:p>
                  </a:txBody>
                  <a:tcPr/>
                </a:tc>
                <a:tc>
                  <a:txBody>
                    <a:bodyPr/>
                    <a:lstStyle/>
                    <a:p>
                      <a:r>
                        <a:rPr lang="en-GB" sz="1400" dirty="0" smtClean="0"/>
                        <a:t>T</a:t>
                      </a:r>
                      <a:endParaRPr lang="en-GB" sz="1400" dirty="0"/>
                    </a:p>
                  </a:txBody>
                  <a:tcPr/>
                </a:tc>
                <a:tc>
                  <a:txBody>
                    <a:bodyPr/>
                    <a:lstStyle/>
                    <a:p>
                      <a:r>
                        <a:rPr lang="en-GB" sz="1400" dirty="0" smtClean="0"/>
                        <a:t>C</a:t>
                      </a:r>
                      <a:endParaRPr lang="en-GB" sz="1400" dirty="0"/>
                    </a:p>
                  </a:txBody>
                  <a:tcPr/>
                </a:tc>
                <a:tc>
                  <a:txBody>
                    <a:bodyPr/>
                    <a:lstStyle/>
                    <a:p>
                      <a:r>
                        <a:rPr lang="en-GB" sz="1400" dirty="0" smtClean="0"/>
                        <a:t>E</a:t>
                      </a:r>
                      <a:endParaRPr lang="en-GB" sz="1400" dirty="0"/>
                    </a:p>
                  </a:txBody>
                  <a:tcPr/>
                </a:tc>
                <a:tc>
                  <a:txBody>
                    <a:bodyPr/>
                    <a:lstStyle/>
                    <a:p>
                      <a:r>
                        <a:rPr lang="en-GB" sz="1400" dirty="0" smtClean="0"/>
                        <a:t>R</a:t>
                      </a:r>
                      <a:endParaRPr lang="en-GB" sz="1400" dirty="0"/>
                    </a:p>
                  </a:txBody>
                  <a:tcPr/>
                </a:tc>
                <a:tc>
                  <a:txBody>
                    <a:bodyPr/>
                    <a:lstStyle/>
                    <a:p>
                      <a:r>
                        <a:rPr lang="en-GB" sz="1400" dirty="0" smtClean="0"/>
                        <a:t>R</a:t>
                      </a:r>
                      <a:endParaRPr lang="en-GB" sz="1400" dirty="0"/>
                    </a:p>
                  </a:txBody>
                  <a:tcPr/>
                </a:tc>
                <a:tc>
                  <a:txBody>
                    <a:bodyPr/>
                    <a:lstStyle/>
                    <a:p>
                      <a:r>
                        <a:rPr lang="en-GB" sz="1400" dirty="0" smtClean="0"/>
                        <a:t>U</a:t>
                      </a:r>
                      <a:endParaRPr lang="en-GB" sz="1400" dirty="0"/>
                    </a:p>
                  </a:txBody>
                  <a:tcPr/>
                </a:tc>
                <a:tc>
                  <a:txBody>
                    <a:bodyPr/>
                    <a:lstStyle/>
                    <a:p>
                      <a:r>
                        <a:rPr lang="en-GB" sz="1400" dirty="0" smtClean="0"/>
                        <a:t>S</a:t>
                      </a:r>
                      <a:endParaRPr lang="en-GB" sz="1400" dirty="0"/>
                    </a:p>
                  </a:txBody>
                  <a:tcPr/>
                </a:tc>
                <a:tc>
                  <a:txBody>
                    <a:bodyPr/>
                    <a:lstStyle/>
                    <a:p>
                      <a:r>
                        <a:rPr lang="en-GB" sz="1400" dirty="0" smtClean="0"/>
                        <a:t>E</a:t>
                      </a:r>
                      <a:endParaRPr lang="en-GB" sz="1400" dirty="0"/>
                    </a:p>
                  </a:txBody>
                  <a:tcPr/>
                </a:tc>
                <a:tc>
                  <a:txBody>
                    <a:bodyPr/>
                    <a:lstStyle/>
                    <a:p>
                      <a:r>
                        <a:rPr lang="en-GB" sz="1400" dirty="0" smtClean="0"/>
                        <a:t>R</a:t>
                      </a:r>
                      <a:endParaRPr lang="en-GB" sz="1400" dirty="0"/>
                    </a:p>
                  </a:txBody>
                  <a:tcPr/>
                </a:tc>
                <a:tc>
                  <a:txBody>
                    <a:bodyPr/>
                    <a:lstStyle/>
                    <a:p>
                      <a:r>
                        <a:rPr lang="en-GB" sz="1400" dirty="0" smtClean="0"/>
                        <a:t>K</a:t>
                      </a:r>
                      <a:endParaRPr lang="en-GB" sz="1400" dirty="0"/>
                    </a:p>
                  </a:txBody>
                  <a:tcPr/>
                </a:tc>
                <a:tc>
                  <a:txBody>
                    <a:bodyPr/>
                    <a:lstStyle/>
                    <a:p>
                      <a:r>
                        <a:rPr lang="en-GB" sz="1400" dirty="0" smtClean="0"/>
                        <a:t>E</a:t>
                      </a:r>
                      <a:endParaRPr lang="en-GB" sz="1400" dirty="0"/>
                    </a:p>
                  </a:txBody>
                  <a:tcPr/>
                </a:tc>
                <a:tc>
                  <a:txBody>
                    <a:bodyPr/>
                    <a:lstStyle/>
                    <a:p>
                      <a:r>
                        <a:rPr lang="en-GB" sz="1400" dirty="0" smtClean="0"/>
                        <a:t>N</a:t>
                      </a:r>
                      <a:endParaRPr lang="en-GB" sz="1400" dirty="0"/>
                    </a:p>
                  </a:txBody>
                  <a:tcPr/>
                </a:tc>
              </a:tr>
              <a:tr h="303268">
                <a:tc>
                  <a:txBody>
                    <a:bodyPr/>
                    <a:lstStyle/>
                    <a:p>
                      <a:r>
                        <a:rPr lang="en-GB" sz="1400" dirty="0" smtClean="0"/>
                        <a:t>S</a:t>
                      </a:r>
                      <a:endParaRPr lang="en-GB" sz="1400" dirty="0"/>
                    </a:p>
                  </a:txBody>
                  <a:tcPr/>
                </a:tc>
                <a:tc>
                  <a:txBody>
                    <a:bodyPr/>
                    <a:lstStyle/>
                    <a:p>
                      <a:r>
                        <a:rPr lang="en-GB" sz="1400" dirty="0" smtClean="0"/>
                        <a:t>A</a:t>
                      </a:r>
                      <a:endParaRPr lang="en-GB" sz="1400" dirty="0"/>
                    </a:p>
                  </a:txBody>
                  <a:tcPr/>
                </a:tc>
                <a:tc>
                  <a:txBody>
                    <a:bodyPr/>
                    <a:lstStyle/>
                    <a:p>
                      <a:r>
                        <a:rPr lang="en-GB" sz="1400" dirty="0" smtClean="0"/>
                        <a:t>N</a:t>
                      </a:r>
                      <a:endParaRPr lang="en-GB" sz="1400" dirty="0"/>
                    </a:p>
                  </a:txBody>
                  <a:tcPr/>
                </a:tc>
                <a:tc>
                  <a:txBody>
                    <a:bodyPr/>
                    <a:lstStyle/>
                    <a:p>
                      <a:r>
                        <a:rPr lang="en-GB" sz="1400" dirty="0" smtClean="0"/>
                        <a:t>H</a:t>
                      </a:r>
                      <a:endParaRPr lang="en-GB" sz="1400" dirty="0"/>
                    </a:p>
                  </a:txBody>
                  <a:tcPr/>
                </a:tc>
                <a:tc>
                  <a:txBody>
                    <a:bodyPr/>
                    <a:lstStyle/>
                    <a:p>
                      <a:r>
                        <a:rPr lang="en-GB" sz="1400" dirty="0" smtClean="0"/>
                        <a:t>E</a:t>
                      </a:r>
                      <a:endParaRPr lang="en-GB" sz="1400" dirty="0"/>
                    </a:p>
                  </a:txBody>
                  <a:tcPr/>
                </a:tc>
                <a:tc>
                  <a:txBody>
                    <a:bodyPr/>
                    <a:lstStyle/>
                    <a:p>
                      <a:r>
                        <a:rPr lang="en-GB" sz="1400" dirty="0" smtClean="0"/>
                        <a:t>D</a:t>
                      </a:r>
                      <a:r>
                        <a:rPr lang="en-GB" sz="1400" baseline="0" dirty="0" smtClean="0"/>
                        <a:t> </a:t>
                      </a:r>
                      <a:endParaRPr lang="en-GB" sz="1400" dirty="0"/>
                    </a:p>
                  </a:txBody>
                  <a:tcPr/>
                </a:tc>
                <a:tc>
                  <a:txBody>
                    <a:bodyPr/>
                    <a:lstStyle/>
                    <a:p>
                      <a:r>
                        <a:rPr lang="en-GB" sz="1400" dirty="0" smtClean="0"/>
                        <a:t>R</a:t>
                      </a:r>
                      <a:endParaRPr lang="en-GB" sz="1400" dirty="0"/>
                    </a:p>
                  </a:txBody>
                  <a:tcPr/>
                </a:tc>
                <a:tc>
                  <a:txBody>
                    <a:bodyPr/>
                    <a:lstStyle/>
                    <a:p>
                      <a:r>
                        <a:rPr lang="en-GB" sz="1400" dirty="0" smtClean="0"/>
                        <a:t>I</a:t>
                      </a:r>
                      <a:endParaRPr lang="en-GB" sz="1400" dirty="0"/>
                    </a:p>
                  </a:txBody>
                  <a:tcPr/>
                </a:tc>
                <a:tc>
                  <a:txBody>
                    <a:bodyPr/>
                    <a:lstStyle/>
                    <a:p>
                      <a:r>
                        <a:rPr lang="en-GB" sz="1400" dirty="0" smtClean="0"/>
                        <a:t>N</a:t>
                      </a:r>
                      <a:endParaRPr lang="en-GB" sz="1400" dirty="0"/>
                    </a:p>
                  </a:txBody>
                  <a:tcPr/>
                </a:tc>
                <a:tc>
                  <a:txBody>
                    <a:bodyPr/>
                    <a:lstStyle/>
                    <a:p>
                      <a:r>
                        <a:rPr lang="en-GB" sz="1400" dirty="0" smtClean="0"/>
                        <a:t>A</a:t>
                      </a:r>
                      <a:endParaRPr lang="en-GB" sz="1400" dirty="0"/>
                    </a:p>
                  </a:txBody>
                  <a:tcPr/>
                </a:tc>
                <a:tc>
                  <a:txBody>
                    <a:bodyPr/>
                    <a:lstStyle/>
                    <a:p>
                      <a:r>
                        <a:rPr lang="en-GB" sz="1400" dirty="0" smtClean="0"/>
                        <a:t>T</a:t>
                      </a:r>
                      <a:endParaRPr lang="en-GB" sz="1400" dirty="0"/>
                    </a:p>
                  </a:txBody>
                  <a:tcPr/>
                </a:tc>
                <a:tc>
                  <a:txBody>
                    <a:bodyPr/>
                    <a:lstStyle/>
                    <a:p>
                      <a:r>
                        <a:rPr lang="en-GB" sz="1400" dirty="0" smtClean="0"/>
                        <a:t>B</a:t>
                      </a:r>
                      <a:endParaRPr lang="en-GB" sz="1400" dirty="0"/>
                    </a:p>
                  </a:txBody>
                  <a:tcPr/>
                </a:tc>
                <a:tc>
                  <a:txBody>
                    <a:bodyPr/>
                    <a:lstStyle/>
                    <a:p>
                      <a:r>
                        <a:rPr lang="en-GB" sz="1400" dirty="0" smtClean="0"/>
                        <a:t>J</a:t>
                      </a:r>
                      <a:endParaRPr lang="en-GB" sz="1400" dirty="0"/>
                    </a:p>
                  </a:txBody>
                  <a:tcPr/>
                </a:tc>
                <a:tc>
                  <a:txBody>
                    <a:bodyPr/>
                    <a:lstStyle/>
                    <a:p>
                      <a:r>
                        <a:rPr lang="en-GB" sz="1400" dirty="0" smtClean="0"/>
                        <a:t>T</a:t>
                      </a:r>
                      <a:endParaRPr lang="en-GB" sz="1400" dirty="0"/>
                    </a:p>
                  </a:txBody>
                  <a:tcPr/>
                </a:tc>
                <a:tc>
                  <a:txBody>
                    <a:bodyPr/>
                    <a:lstStyle/>
                    <a:p>
                      <a:r>
                        <a:rPr lang="en-GB" sz="1400" dirty="0" smtClean="0"/>
                        <a:t>Z</a:t>
                      </a:r>
                      <a:endParaRPr lang="en-GB" sz="1400" dirty="0"/>
                    </a:p>
                  </a:txBody>
                  <a:tcPr/>
                </a:tc>
              </a:tr>
              <a:tr h="303268">
                <a:tc>
                  <a:txBody>
                    <a:bodyPr/>
                    <a:lstStyle/>
                    <a:p>
                      <a:r>
                        <a:rPr lang="en-GB" sz="1400" dirty="0" smtClean="0"/>
                        <a:t>T</a:t>
                      </a:r>
                      <a:endParaRPr lang="en-GB" sz="1400" dirty="0"/>
                    </a:p>
                  </a:txBody>
                  <a:tcPr/>
                </a:tc>
                <a:tc>
                  <a:txBody>
                    <a:bodyPr/>
                    <a:lstStyle/>
                    <a:p>
                      <a:r>
                        <a:rPr lang="en-GB" sz="1400" dirty="0" smtClean="0"/>
                        <a:t>N</a:t>
                      </a:r>
                      <a:endParaRPr lang="en-GB" sz="1400" dirty="0"/>
                    </a:p>
                  </a:txBody>
                  <a:tcPr/>
                </a:tc>
                <a:tc>
                  <a:txBody>
                    <a:bodyPr/>
                    <a:lstStyle/>
                    <a:p>
                      <a:r>
                        <a:rPr lang="en-GB" sz="1400" dirty="0" smtClean="0"/>
                        <a:t>A</a:t>
                      </a:r>
                      <a:endParaRPr lang="en-GB" sz="1400" dirty="0"/>
                    </a:p>
                  </a:txBody>
                  <a:tcPr/>
                </a:tc>
                <a:tc>
                  <a:txBody>
                    <a:bodyPr/>
                    <a:lstStyle/>
                    <a:p>
                      <a:r>
                        <a:rPr lang="en-GB" sz="1400" dirty="0" smtClean="0"/>
                        <a:t>N</a:t>
                      </a:r>
                      <a:endParaRPr lang="en-GB" sz="1400" dirty="0"/>
                    </a:p>
                  </a:txBody>
                  <a:tcPr/>
                </a:tc>
                <a:tc>
                  <a:txBody>
                    <a:bodyPr/>
                    <a:lstStyle/>
                    <a:p>
                      <a:r>
                        <a:rPr lang="en-GB" sz="1400" dirty="0" smtClean="0"/>
                        <a:t>E</a:t>
                      </a:r>
                      <a:endParaRPr lang="en-GB" sz="1400" dirty="0"/>
                    </a:p>
                  </a:txBody>
                  <a:tcPr/>
                </a:tc>
                <a:tc>
                  <a:txBody>
                    <a:bodyPr/>
                    <a:lstStyle/>
                    <a:p>
                      <a:r>
                        <a:rPr lang="en-GB" sz="1400" dirty="0" smtClean="0"/>
                        <a:t>V</a:t>
                      </a:r>
                      <a:endParaRPr lang="en-GB" sz="1400" dirty="0"/>
                    </a:p>
                  </a:txBody>
                  <a:tcPr/>
                </a:tc>
                <a:tc>
                  <a:txBody>
                    <a:bodyPr/>
                    <a:lstStyle/>
                    <a:p>
                      <a:r>
                        <a:rPr lang="en-GB" sz="1400" dirty="0" smtClean="0"/>
                        <a:t>O</a:t>
                      </a:r>
                      <a:endParaRPr lang="en-GB" sz="1400" dirty="0"/>
                    </a:p>
                  </a:txBody>
                  <a:tcPr/>
                </a:tc>
                <a:tc>
                  <a:txBody>
                    <a:bodyPr/>
                    <a:lstStyle/>
                    <a:p>
                      <a:r>
                        <a:rPr lang="en-GB" sz="1400" dirty="0" smtClean="0"/>
                        <a:t>C</a:t>
                      </a:r>
                      <a:endParaRPr lang="en-GB" sz="1400" dirty="0"/>
                    </a:p>
                  </a:txBody>
                  <a:tcPr/>
                </a:tc>
                <a:tc>
                  <a:txBody>
                    <a:bodyPr/>
                    <a:lstStyle/>
                    <a:p>
                      <a:r>
                        <a:rPr lang="en-GB" sz="1400" dirty="0" smtClean="0"/>
                        <a:t>Z</a:t>
                      </a:r>
                      <a:endParaRPr lang="en-GB" sz="1400" dirty="0"/>
                    </a:p>
                  </a:txBody>
                  <a:tcPr/>
                </a:tc>
                <a:tc>
                  <a:txBody>
                    <a:bodyPr/>
                    <a:lstStyle/>
                    <a:p>
                      <a:r>
                        <a:rPr lang="en-GB" sz="1400" dirty="0" smtClean="0"/>
                        <a:t>G</a:t>
                      </a:r>
                      <a:endParaRPr lang="en-GB" sz="1400" dirty="0"/>
                    </a:p>
                  </a:txBody>
                  <a:tcPr/>
                </a:tc>
                <a:tc>
                  <a:txBody>
                    <a:bodyPr/>
                    <a:lstStyle/>
                    <a:p>
                      <a:r>
                        <a:rPr lang="en-GB" sz="1400" dirty="0" smtClean="0"/>
                        <a:t>Q</a:t>
                      </a:r>
                      <a:endParaRPr lang="en-GB" sz="1400" dirty="0"/>
                    </a:p>
                  </a:txBody>
                  <a:tcPr/>
                </a:tc>
                <a:tc>
                  <a:txBody>
                    <a:bodyPr/>
                    <a:lstStyle/>
                    <a:p>
                      <a:r>
                        <a:rPr lang="en-GB" sz="1400" dirty="0" smtClean="0"/>
                        <a:t>E</a:t>
                      </a:r>
                      <a:endParaRPr lang="en-GB" sz="1400" dirty="0"/>
                    </a:p>
                  </a:txBody>
                  <a:tcPr/>
                </a:tc>
                <a:tc>
                  <a:txBody>
                    <a:bodyPr/>
                    <a:lstStyle/>
                    <a:p>
                      <a:r>
                        <a:rPr lang="en-GB" sz="1400" dirty="0" smtClean="0"/>
                        <a:t>W</a:t>
                      </a:r>
                      <a:endParaRPr lang="en-GB" sz="1400" dirty="0"/>
                    </a:p>
                  </a:txBody>
                  <a:tcPr/>
                </a:tc>
                <a:tc>
                  <a:txBody>
                    <a:bodyPr/>
                    <a:lstStyle/>
                    <a:p>
                      <a:r>
                        <a:rPr lang="en-GB" sz="1400" dirty="0" smtClean="0"/>
                        <a:t>E</a:t>
                      </a:r>
                      <a:endParaRPr lang="en-GB" sz="1400" dirty="0"/>
                    </a:p>
                  </a:txBody>
                  <a:tcPr/>
                </a:tc>
                <a:tc>
                  <a:txBody>
                    <a:bodyPr/>
                    <a:lstStyle/>
                    <a:p>
                      <a:r>
                        <a:rPr lang="en-GB" sz="1400" dirty="0" smtClean="0"/>
                        <a:t>I</a:t>
                      </a:r>
                      <a:endParaRPr lang="en-GB" sz="1400" dirty="0"/>
                    </a:p>
                  </a:txBody>
                  <a:tcPr/>
                </a:tc>
              </a:tr>
              <a:tr h="303268">
                <a:tc>
                  <a:txBody>
                    <a:bodyPr/>
                    <a:lstStyle/>
                    <a:p>
                      <a:r>
                        <a:rPr lang="en-GB" sz="1400" dirty="0" smtClean="0"/>
                        <a:t>H</a:t>
                      </a:r>
                      <a:endParaRPr lang="en-GB" sz="1400" dirty="0"/>
                    </a:p>
                  </a:txBody>
                  <a:tcPr/>
                </a:tc>
                <a:tc>
                  <a:txBody>
                    <a:bodyPr/>
                    <a:lstStyle/>
                    <a:p>
                      <a:r>
                        <a:rPr lang="en-GB" sz="1400" dirty="0" smtClean="0"/>
                        <a:t>T</a:t>
                      </a:r>
                      <a:endParaRPr lang="en-GB" sz="1400" dirty="0"/>
                    </a:p>
                  </a:txBody>
                  <a:tcPr/>
                </a:tc>
                <a:tc>
                  <a:txBody>
                    <a:bodyPr/>
                    <a:lstStyle/>
                    <a:p>
                      <a:r>
                        <a:rPr lang="en-GB" sz="1400" dirty="0" smtClean="0"/>
                        <a:t>V</a:t>
                      </a:r>
                      <a:endParaRPr lang="en-GB" sz="1400" dirty="0"/>
                    </a:p>
                  </a:txBody>
                  <a:tcPr/>
                </a:tc>
                <a:tc>
                  <a:txBody>
                    <a:bodyPr/>
                    <a:lstStyle/>
                    <a:p>
                      <a:r>
                        <a:rPr lang="en-GB" sz="1400" dirty="0" smtClean="0"/>
                        <a:t>U</a:t>
                      </a:r>
                      <a:endParaRPr lang="en-GB" sz="1400" dirty="0"/>
                    </a:p>
                  </a:txBody>
                  <a:tcPr/>
                </a:tc>
                <a:tc>
                  <a:txBody>
                    <a:bodyPr/>
                    <a:lstStyle/>
                    <a:p>
                      <a:r>
                        <a:rPr lang="en-GB" sz="1400" dirty="0" smtClean="0"/>
                        <a:t>F</a:t>
                      </a:r>
                      <a:endParaRPr lang="en-GB" sz="1400" dirty="0"/>
                    </a:p>
                  </a:txBody>
                  <a:tcPr/>
                </a:tc>
                <a:tc>
                  <a:txBody>
                    <a:bodyPr/>
                    <a:lstStyle/>
                    <a:p>
                      <a:r>
                        <a:rPr lang="en-GB" sz="1400" dirty="0" smtClean="0"/>
                        <a:t>E</a:t>
                      </a:r>
                      <a:endParaRPr lang="en-GB" sz="1400" dirty="0"/>
                    </a:p>
                  </a:txBody>
                  <a:tcPr/>
                </a:tc>
                <a:tc>
                  <a:txBody>
                    <a:bodyPr/>
                    <a:lstStyle/>
                    <a:p>
                      <a:r>
                        <a:rPr lang="en-GB" sz="1400" dirty="0" smtClean="0"/>
                        <a:t>D</a:t>
                      </a:r>
                      <a:endParaRPr lang="en-GB" sz="1400" dirty="0"/>
                    </a:p>
                  </a:txBody>
                  <a:tcPr/>
                </a:tc>
                <a:tc>
                  <a:txBody>
                    <a:bodyPr/>
                    <a:lstStyle/>
                    <a:p>
                      <a:r>
                        <a:rPr lang="en-GB" sz="1400" dirty="0" smtClean="0"/>
                        <a:t>Q</a:t>
                      </a:r>
                      <a:endParaRPr lang="en-GB" sz="1400" dirty="0"/>
                    </a:p>
                  </a:txBody>
                  <a:tcPr/>
                </a:tc>
                <a:tc>
                  <a:txBody>
                    <a:bodyPr/>
                    <a:lstStyle/>
                    <a:p>
                      <a:r>
                        <a:rPr lang="en-GB" sz="1400" dirty="0" smtClean="0"/>
                        <a:t>Y</a:t>
                      </a:r>
                      <a:endParaRPr lang="en-GB" sz="1400" dirty="0"/>
                    </a:p>
                  </a:txBody>
                  <a:tcPr/>
                </a:tc>
                <a:tc>
                  <a:txBody>
                    <a:bodyPr/>
                    <a:lstStyle/>
                    <a:p>
                      <a:r>
                        <a:rPr lang="en-GB" sz="1400" dirty="0" smtClean="0"/>
                        <a:t>X</a:t>
                      </a:r>
                      <a:endParaRPr lang="en-GB" sz="1400" dirty="0"/>
                    </a:p>
                  </a:txBody>
                  <a:tcPr/>
                </a:tc>
                <a:tc>
                  <a:txBody>
                    <a:bodyPr/>
                    <a:lstStyle/>
                    <a:p>
                      <a:r>
                        <a:rPr lang="en-GB" sz="1400" dirty="0" smtClean="0"/>
                        <a:t>J</a:t>
                      </a:r>
                      <a:endParaRPr lang="en-GB" sz="1400" dirty="0"/>
                    </a:p>
                  </a:txBody>
                  <a:tcPr/>
                </a:tc>
                <a:tc>
                  <a:txBody>
                    <a:bodyPr/>
                    <a:lstStyle/>
                    <a:p>
                      <a:r>
                        <a:rPr lang="en-GB" sz="1400" dirty="0" smtClean="0"/>
                        <a:t>P</a:t>
                      </a:r>
                      <a:endParaRPr lang="en-GB" sz="1400" dirty="0"/>
                    </a:p>
                  </a:txBody>
                  <a:tcPr/>
                </a:tc>
                <a:tc>
                  <a:txBody>
                    <a:bodyPr/>
                    <a:lstStyle/>
                    <a:p>
                      <a:r>
                        <a:rPr lang="en-GB" sz="1400" dirty="0" smtClean="0"/>
                        <a:t>D</a:t>
                      </a:r>
                      <a:endParaRPr lang="en-GB" sz="1400" dirty="0"/>
                    </a:p>
                  </a:txBody>
                  <a:tcPr/>
                </a:tc>
                <a:tc>
                  <a:txBody>
                    <a:bodyPr/>
                    <a:lstStyle/>
                    <a:p>
                      <a:r>
                        <a:rPr lang="en-GB" sz="1400" dirty="0" smtClean="0"/>
                        <a:t>P</a:t>
                      </a:r>
                      <a:endParaRPr lang="en-GB" sz="1400" dirty="0"/>
                    </a:p>
                  </a:txBody>
                  <a:tcPr/>
                </a:tc>
                <a:tc>
                  <a:txBody>
                    <a:bodyPr/>
                    <a:lstStyle/>
                    <a:p>
                      <a:r>
                        <a:rPr lang="en-GB" sz="1400" dirty="0" smtClean="0"/>
                        <a:t>C</a:t>
                      </a:r>
                      <a:endParaRPr lang="en-GB" sz="1400" dirty="0"/>
                    </a:p>
                  </a:txBody>
                  <a:tcPr/>
                </a:tc>
              </a:tr>
              <a:tr h="303268">
                <a:tc>
                  <a:txBody>
                    <a:bodyPr/>
                    <a:lstStyle/>
                    <a:p>
                      <a:r>
                        <a:rPr lang="en-GB" sz="1400" dirty="0" smtClean="0"/>
                        <a:t>V</a:t>
                      </a:r>
                      <a:endParaRPr lang="en-GB" sz="1400" dirty="0"/>
                    </a:p>
                  </a:txBody>
                  <a:tcPr/>
                </a:tc>
                <a:tc>
                  <a:txBody>
                    <a:bodyPr/>
                    <a:lstStyle/>
                    <a:p>
                      <a:r>
                        <a:rPr lang="en-GB" sz="1400" dirty="0" smtClean="0"/>
                        <a:t>L</a:t>
                      </a:r>
                      <a:endParaRPr lang="en-GB" sz="1400" dirty="0"/>
                    </a:p>
                  </a:txBody>
                  <a:tcPr/>
                </a:tc>
                <a:tc>
                  <a:txBody>
                    <a:bodyPr/>
                    <a:lstStyle/>
                    <a:p>
                      <a:r>
                        <a:rPr lang="en-GB" sz="1400" dirty="0" smtClean="0"/>
                        <a:t>D</a:t>
                      </a:r>
                      <a:endParaRPr lang="en-GB" sz="1400" dirty="0"/>
                    </a:p>
                  </a:txBody>
                  <a:tcPr/>
                </a:tc>
                <a:tc>
                  <a:txBody>
                    <a:bodyPr/>
                    <a:lstStyle/>
                    <a:p>
                      <a:r>
                        <a:rPr lang="en-GB" sz="1400" dirty="0" smtClean="0"/>
                        <a:t>T</a:t>
                      </a:r>
                      <a:endParaRPr lang="en-GB" sz="1400" dirty="0"/>
                    </a:p>
                  </a:txBody>
                  <a:tcPr/>
                </a:tc>
                <a:tc>
                  <a:txBody>
                    <a:bodyPr/>
                    <a:lstStyle/>
                    <a:p>
                      <a:r>
                        <a:rPr lang="en-GB" sz="1400" dirty="0" smtClean="0"/>
                        <a:t>I</a:t>
                      </a:r>
                      <a:endParaRPr lang="en-GB" sz="1400" dirty="0"/>
                    </a:p>
                  </a:txBody>
                  <a:tcPr/>
                </a:tc>
                <a:tc>
                  <a:txBody>
                    <a:bodyPr/>
                    <a:lstStyle/>
                    <a:p>
                      <a:r>
                        <a:rPr lang="en-GB" sz="1400" dirty="0" smtClean="0"/>
                        <a:t>Y</a:t>
                      </a:r>
                      <a:endParaRPr lang="en-GB" sz="1400" dirty="0"/>
                    </a:p>
                  </a:txBody>
                  <a:tcPr/>
                </a:tc>
                <a:tc>
                  <a:txBody>
                    <a:bodyPr/>
                    <a:lstStyle/>
                    <a:p>
                      <a:r>
                        <a:rPr lang="en-GB" sz="1400" dirty="0" smtClean="0"/>
                        <a:t>X</a:t>
                      </a:r>
                      <a:endParaRPr lang="en-GB" sz="1400" dirty="0"/>
                    </a:p>
                  </a:txBody>
                  <a:tcPr/>
                </a:tc>
                <a:tc>
                  <a:txBody>
                    <a:bodyPr/>
                    <a:lstStyle/>
                    <a:p>
                      <a:r>
                        <a:rPr lang="en-GB" sz="1400" dirty="0" smtClean="0"/>
                        <a:t>Z</a:t>
                      </a:r>
                      <a:endParaRPr lang="en-GB" sz="1400" dirty="0"/>
                    </a:p>
                  </a:txBody>
                  <a:tcPr/>
                </a:tc>
                <a:tc>
                  <a:txBody>
                    <a:bodyPr/>
                    <a:lstStyle/>
                    <a:p>
                      <a:r>
                        <a:rPr lang="en-GB" sz="1400" dirty="0" smtClean="0"/>
                        <a:t>F</a:t>
                      </a:r>
                      <a:endParaRPr lang="en-GB" sz="1400" dirty="0"/>
                    </a:p>
                  </a:txBody>
                  <a:tcPr/>
                </a:tc>
                <a:tc>
                  <a:txBody>
                    <a:bodyPr/>
                    <a:lstStyle/>
                    <a:p>
                      <a:r>
                        <a:rPr lang="en-GB" sz="1400" dirty="0" smtClean="0"/>
                        <a:t>P</a:t>
                      </a:r>
                      <a:endParaRPr lang="en-GB" sz="1400" dirty="0"/>
                    </a:p>
                  </a:txBody>
                  <a:tcPr/>
                </a:tc>
                <a:tc>
                  <a:txBody>
                    <a:bodyPr/>
                    <a:lstStyle/>
                    <a:p>
                      <a:r>
                        <a:rPr lang="en-GB" sz="1400" dirty="0" smtClean="0"/>
                        <a:t>D</a:t>
                      </a:r>
                      <a:endParaRPr lang="en-GB" sz="1400" dirty="0"/>
                    </a:p>
                  </a:txBody>
                  <a:tcPr/>
                </a:tc>
                <a:tc>
                  <a:txBody>
                    <a:bodyPr/>
                    <a:lstStyle/>
                    <a:p>
                      <a:r>
                        <a:rPr lang="en-GB" sz="1400" dirty="0" smtClean="0"/>
                        <a:t>T</a:t>
                      </a:r>
                      <a:endParaRPr lang="en-GB" sz="1400" dirty="0"/>
                    </a:p>
                  </a:txBody>
                  <a:tcPr/>
                </a:tc>
                <a:tc>
                  <a:txBody>
                    <a:bodyPr/>
                    <a:lstStyle/>
                    <a:p>
                      <a:r>
                        <a:rPr lang="en-GB" sz="1400" dirty="0" smtClean="0"/>
                        <a:t>Q</a:t>
                      </a:r>
                      <a:endParaRPr lang="en-GB" sz="1400" dirty="0"/>
                    </a:p>
                  </a:txBody>
                  <a:tcPr/>
                </a:tc>
                <a:tc>
                  <a:txBody>
                    <a:bodyPr/>
                    <a:lstStyle/>
                    <a:p>
                      <a:r>
                        <a:rPr lang="en-GB" sz="1400" dirty="0" smtClean="0"/>
                        <a:t>O</a:t>
                      </a:r>
                      <a:endParaRPr lang="en-GB" sz="1400" dirty="0"/>
                    </a:p>
                  </a:txBody>
                  <a:tcPr/>
                </a:tc>
                <a:tc>
                  <a:txBody>
                    <a:bodyPr/>
                    <a:lstStyle/>
                    <a:p>
                      <a:r>
                        <a:rPr lang="en-GB" sz="1400" dirty="0" smtClean="0"/>
                        <a:t>T</a:t>
                      </a:r>
                      <a:endParaRPr lang="en-GB" sz="1400" dirty="0"/>
                    </a:p>
                  </a:txBody>
                  <a:tcPr/>
                </a:tc>
              </a:tr>
            </a:tbl>
          </a:graphicData>
        </a:graphic>
      </p:graphicFrame>
      <p:pic>
        <p:nvPicPr>
          <p:cNvPr id="7" name="Picture 2" descr="http://www.culinaryschools.org/clipart/wine/bread-and-wine.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2355" y="4583630"/>
            <a:ext cx="1935509" cy="2079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9240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biblewise.com/kids/images/fun/who_were_thumb.gif"/>
          <p:cNvPicPr>
            <a:picLocks noChangeAspect="1" noChangeArrowheads="1"/>
          </p:cNvPicPr>
          <p:nvPr/>
        </p:nvPicPr>
        <p:blipFill rotWithShape="1">
          <a:blip r:embed="rId2">
            <a:extLst>
              <a:ext uri="{28A0092B-C50C-407E-A947-70E740481C1C}">
                <a14:useLocalDpi xmlns:a14="http://schemas.microsoft.com/office/drawing/2010/main" val="0"/>
              </a:ext>
            </a:extLst>
          </a:blip>
          <a:srcRect l="11964" t="15717" r="2292" b="4895"/>
          <a:stretch/>
        </p:blipFill>
        <p:spPr bwMode="auto">
          <a:xfrm rot="16200000">
            <a:off x="3386029" y="1110733"/>
            <a:ext cx="4941168" cy="65533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16200000">
            <a:off x="-2269765" y="2265387"/>
            <a:ext cx="6858000" cy="2308324"/>
          </a:xfrm>
          <a:prstGeom prst="rect">
            <a:avLst/>
          </a:prstGeom>
          <a:noFill/>
          <a:ln w="28575">
            <a:solidFill>
              <a:schemeClr val="tx1"/>
            </a:solidFill>
          </a:ln>
        </p:spPr>
        <p:txBody>
          <a:bodyPr wrap="square" rtlCol="0">
            <a:spAutoFit/>
          </a:bodyPr>
          <a:lstStyle/>
          <a:p>
            <a:r>
              <a:rPr lang="en-GB" sz="1600" dirty="0" smtClean="0">
                <a:latin typeface="Comic Sans MS" panose="030F0702030302020204" pitchFamily="66" charset="0"/>
              </a:rPr>
              <a:t>Matthew 10:2-4</a:t>
            </a:r>
          </a:p>
          <a:p>
            <a:r>
              <a:rPr lang="en-GB" sz="1600" dirty="0" smtClean="0">
                <a:latin typeface="Comic Sans MS" panose="030F0702030302020204" pitchFamily="66" charset="0"/>
              </a:rPr>
              <a:t>Jesus chose twelve men to follow him while he was on earth. He taught them how to continue his teaching after he went back to heaven. The disciples followed Jesus, as we should. The twelve were with Jesus at the Last Supper, Jesus told the disciples that one of them would betray him. </a:t>
            </a:r>
          </a:p>
          <a:p>
            <a:r>
              <a:rPr lang="en-GB" sz="1600" dirty="0" smtClean="0">
                <a:latin typeface="Comic Sans MS" panose="030F0702030302020204" pitchFamily="66" charset="0"/>
              </a:rPr>
              <a:t>Look up Matthew 10:2-4 and use the names of the twelve disciples to fill in the blanks. </a:t>
            </a:r>
          </a:p>
          <a:p>
            <a:r>
              <a:rPr lang="en-GB" sz="1600" dirty="0" smtClean="0">
                <a:latin typeface="Comic Sans MS" panose="030F0702030302020204" pitchFamily="66" charset="0"/>
              </a:rPr>
              <a:t>Remember that there were two men with the same name.  </a:t>
            </a:r>
            <a:endParaRPr lang="en-GB" sz="1600" dirty="0">
              <a:latin typeface="Comic Sans MS" panose="030F0702030302020204" pitchFamily="66" charset="0"/>
            </a:endParaRPr>
          </a:p>
        </p:txBody>
      </p:sp>
      <p:sp>
        <p:nvSpPr>
          <p:cNvPr id="2" name="Rectangle 1"/>
          <p:cNvSpPr/>
          <p:nvPr/>
        </p:nvSpPr>
        <p:spPr>
          <a:xfrm rot="16200000">
            <a:off x="183317" y="2659772"/>
            <a:ext cx="5984774" cy="646331"/>
          </a:xfrm>
          <a:prstGeom prst="rect">
            <a:avLst/>
          </a:prstGeom>
        </p:spPr>
        <p:txBody>
          <a:bodyPr wrap="square">
            <a:spAutoFit/>
          </a:bodyPr>
          <a:lstStyle/>
          <a:p>
            <a:r>
              <a:rPr lang="en-GB" b="1" baseline="30000" dirty="0"/>
              <a:t>2</a:t>
            </a:r>
            <a:r>
              <a:rPr lang="en-GB" dirty="0"/>
              <a:t>The first of the twelve apostles was Simon, better known as </a:t>
            </a:r>
            <a:r>
              <a:rPr lang="en-GB" dirty="0" smtClean="0"/>
              <a:t>                                                         					Peter</a:t>
            </a:r>
            <a:r>
              <a:rPr lang="en-GB" dirty="0"/>
              <a:t>. </a:t>
            </a:r>
          </a:p>
        </p:txBody>
      </p:sp>
      <p:sp>
        <p:nvSpPr>
          <p:cNvPr id="3" name="Rectangle 2"/>
          <p:cNvSpPr/>
          <p:nvPr/>
        </p:nvSpPr>
        <p:spPr>
          <a:xfrm rot="16200000">
            <a:off x="5346222" y="-1844808"/>
            <a:ext cx="1941836" cy="5632311"/>
          </a:xfrm>
          <a:prstGeom prst="rect">
            <a:avLst/>
          </a:prstGeom>
        </p:spPr>
        <p:txBody>
          <a:bodyPr wrap="square">
            <a:spAutoFit/>
          </a:bodyPr>
          <a:lstStyle/>
          <a:p>
            <a:r>
              <a:rPr lang="en-GB" dirty="0"/>
              <a:t>His brother Andrew was an apostle, and so were James</a:t>
            </a:r>
          </a:p>
          <a:p>
            <a:r>
              <a:rPr lang="en-GB" dirty="0" smtClean="0"/>
              <a:t>and </a:t>
            </a:r>
            <a:r>
              <a:rPr lang="en-GB" dirty="0"/>
              <a:t>John, the two sons of Zebedee.</a:t>
            </a:r>
            <a:r>
              <a:rPr lang="en-GB" b="1" baseline="30000" dirty="0"/>
              <a:t>3 </a:t>
            </a:r>
            <a:r>
              <a:rPr lang="en-GB" dirty="0"/>
              <a:t>Philip, Bartholomew, Thomas, Matthew the tax </a:t>
            </a:r>
            <a:r>
              <a:rPr lang="en-GB" dirty="0" smtClean="0"/>
              <a:t>collector,</a:t>
            </a:r>
            <a:r>
              <a:rPr lang="en-GB" baseline="30000" dirty="0"/>
              <a:t> </a:t>
            </a:r>
            <a:r>
              <a:rPr lang="en-GB" dirty="0" smtClean="0"/>
              <a:t>James </a:t>
            </a:r>
            <a:r>
              <a:rPr lang="en-GB" dirty="0"/>
              <a:t>and Thaddaeus were also apostles. </a:t>
            </a:r>
            <a:r>
              <a:rPr lang="en-GB" b="1" baseline="30000" dirty="0"/>
              <a:t>4 </a:t>
            </a:r>
            <a:r>
              <a:rPr lang="en-GB" dirty="0"/>
              <a:t>The others were Simon, known as the Eager One</a:t>
            </a:r>
            <a:r>
              <a:rPr lang="en-GB" dirty="0" smtClean="0"/>
              <a:t>,</a:t>
            </a:r>
            <a:r>
              <a:rPr lang="en-GB" dirty="0"/>
              <a:t> and Judas </a:t>
            </a:r>
            <a:r>
              <a:rPr lang="en-GB" dirty="0" smtClean="0"/>
              <a:t>Iscariot,</a:t>
            </a:r>
            <a:r>
              <a:rPr lang="en-GB" baseline="30000" dirty="0"/>
              <a:t> </a:t>
            </a:r>
            <a:r>
              <a:rPr lang="en-GB" dirty="0" smtClean="0"/>
              <a:t>who </a:t>
            </a:r>
            <a:r>
              <a:rPr lang="en-GB" dirty="0"/>
              <a:t>later betrayed Jesus.</a:t>
            </a:r>
          </a:p>
        </p:txBody>
      </p:sp>
      <p:sp>
        <p:nvSpPr>
          <p:cNvPr id="5" name="Rectangle 4"/>
          <p:cNvSpPr/>
          <p:nvPr/>
        </p:nvSpPr>
        <p:spPr>
          <a:xfrm rot="16200000">
            <a:off x="1144968" y="3133864"/>
            <a:ext cx="2860078" cy="523220"/>
          </a:xfrm>
          <a:prstGeom prst="rect">
            <a:avLst/>
          </a:prstGeom>
        </p:spPr>
        <p:txBody>
          <a:bodyPr wrap="none">
            <a:spAutoFit/>
          </a:bodyPr>
          <a:lstStyle/>
          <a:p>
            <a:r>
              <a:rPr lang="en-GB" sz="2800" u="sng" dirty="0">
                <a:latin typeface="Comic Sans MS" panose="030F0702030302020204" pitchFamily="66" charset="0"/>
              </a:rPr>
              <a:t>Matthew 10:2-4</a:t>
            </a:r>
          </a:p>
        </p:txBody>
      </p:sp>
    </p:spTree>
    <p:extLst>
      <p:ext uri="{BB962C8B-B14F-4D97-AF65-F5344CB8AC3E}">
        <p14:creationId xmlns:p14="http://schemas.microsoft.com/office/powerpoint/2010/main" val="38121069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607" y="-8237"/>
            <a:ext cx="8229600" cy="648072"/>
          </a:xfrm>
        </p:spPr>
        <p:txBody>
          <a:bodyPr>
            <a:normAutofit fontScale="90000"/>
          </a:bodyPr>
          <a:lstStyle/>
          <a:p>
            <a:r>
              <a:rPr lang="en-GB" u="sng" dirty="0" smtClean="0">
                <a:latin typeface="Comic Sans MS" panose="030F0702030302020204" pitchFamily="66" charset="0"/>
              </a:rPr>
              <a:t>Think-pair-share</a:t>
            </a:r>
            <a:endParaRPr lang="en-GB" u="sng" dirty="0">
              <a:latin typeface="Comic Sans MS" panose="030F0702030302020204" pitchFamily="66" charset="0"/>
            </a:endParaRPr>
          </a:p>
        </p:txBody>
      </p:sp>
      <p:sp>
        <p:nvSpPr>
          <p:cNvPr id="3" name="Content Placeholder 2"/>
          <p:cNvSpPr>
            <a:spLocks noGrp="1"/>
          </p:cNvSpPr>
          <p:nvPr>
            <p:ph idx="1"/>
          </p:nvPr>
        </p:nvSpPr>
        <p:spPr>
          <a:xfrm>
            <a:off x="0" y="620688"/>
            <a:ext cx="9144000" cy="1152128"/>
          </a:xfrm>
        </p:spPr>
        <p:txBody>
          <a:bodyPr>
            <a:normAutofit fontScale="92500"/>
          </a:bodyPr>
          <a:lstStyle/>
          <a:p>
            <a:r>
              <a:rPr lang="en-GB" sz="2400" dirty="0" smtClean="0">
                <a:latin typeface="Comic Sans MS" panose="030F0702030302020204" pitchFamily="66" charset="0"/>
              </a:rPr>
              <a:t>What is the difference between the meals? </a:t>
            </a:r>
          </a:p>
          <a:p>
            <a:r>
              <a:rPr lang="en-GB" sz="2400" dirty="0" smtClean="0">
                <a:latin typeface="Comic Sans MS" panose="030F0702030302020204" pitchFamily="66" charset="0"/>
              </a:rPr>
              <a:t>Which do you think is better to create good relationships? Why?</a:t>
            </a:r>
            <a:endParaRPr lang="en-GB" sz="2400" dirty="0">
              <a:latin typeface="Comic Sans MS" panose="030F0702030302020204" pitchFamily="66" charset="0"/>
            </a:endParaRPr>
          </a:p>
        </p:txBody>
      </p:sp>
      <p:pic>
        <p:nvPicPr>
          <p:cNvPr id="3074" name="Picture 2" descr="http://blog.timesunion.com/healthyprofessor/files/2014/08/asian-woman-eating-at-compu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0698" y="4200250"/>
            <a:ext cx="4463302" cy="2677983"/>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i.huffpost.com/gen/2104002/images/o-BRITISH-MEAL-TIME-faceboo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8400" y="1637915"/>
            <a:ext cx="5248129" cy="2624065"/>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blogs-images.forbes.com/danielnewman/files/2014/05/2857720047_7ec2be3fe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15921"/>
            <a:ext cx="3918400" cy="2617492"/>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ttp://www.writingandwellness.com/wp-content/uploads/2014/10/Cell-Phone-Reach-Out-2-672x37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00" y="4315283"/>
            <a:ext cx="4713343" cy="260917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E_In_the_News_Making_Time_for_Family_Meal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807" y="1611233"/>
            <a:ext cx="4426927" cy="295013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hellenicnews.com/wp-content/uploads/2014/09/family-tim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806" y="4248049"/>
            <a:ext cx="4749719" cy="2595778"/>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http://www.pinpointservices.biz/wp-content/uploads/2014/08/eatingoutpattay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93407" y="1615921"/>
            <a:ext cx="4463302" cy="2726404"/>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http://www.thechefalliance.com/userfiles/image/Group/group%20eating%20sushi.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16369" y="4174203"/>
            <a:ext cx="3991960" cy="2669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66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84"/>
                                        </p:tgtEl>
                                        <p:attrNameLst>
                                          <p:attrName>style.visibility</p:attrName>
                                        </p:attrNameLst>
                                      </p:cBhvr>
                                      <p:to>
                                        <p:strVal val="visible"/>
                                      </p:to>
                                    </p:set>
                                    <p:animEffect transition="in" filter="fade">
                                      <p:cBhvr>
                                        <p:cTn id="7" dur="500"/>
                                        <p:tgtEl>
                                          <p:spTgt spid="30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86"/>
                                        </p:tgtEl>
                                        <p:attrNameLst>
                                          <p:attrName>style.visibility</p:attrName>
                                        </p:attrNameLst>
                                      </p:cBhvr>
                                      <p:to>
                                        <p:strVal val="visible"/>
                                      </p:to>
                                    </p:set>
                                    <p:animEffect transition="in" filter="fade">
                                      <p:cBhvr>
                                        <p:cTn id="12" dur="500"/>
                                        <p:tgtEl>
                                          <p:spTgt spid="308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88"/>
                                        </p:tgtEl>
                                        <p:attrNameLst>
                                          <p:attrName>style.visibility</p:attrName>
                                        </p:attrNameLst>
                                      </p:cBhvr>
                                      <p:to>
                                        <p:strVal val="visible"/>
                                      </p:to>
                                    </p:set>
                                    <p:animEffect transition="in" filter="fade">
                                      <p:cBhvr>
                                        <p:cTn id="17" dur="500"/>
                                        <p:tgtEl>
                                          <p:spTgt spid="308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fade">
                                      <p:cBhvr>
                                        <p:cTn id="22" dur="500"/>
                                        <p:tgtEl>
                                          <p:spTgt spid="307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92"/>
                                        </p:tgtEl>
                                        <p:attrNameLst>
                                          <p:attrName>style.visibility</p:attrName>
                                        </p:attrNameLst>
                                      </p:cBhvr>
                                      <p:to>
                                        <p:strVal val="visible"/>
                                      </p:to>
                                    </p:set>
                                    <p:animEffect transition="in" filter="fade">
                                      <p:cBhvr>
                                        <p:cTn id="27" dur="500"/>
                                        <p:tgtEl>
                                          <p:spTgt spid="309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90"/>
                                        </p:tgtEl>
                                        <p:attrNameLst>
                                          <p:attrName>style.visibility</p:attrName>
                                        </p:attrNameLst>
                                      </p:cBhvr>
                                      <p:to>
                                        <p:strVal val="visible"/>
                                      </p:to>
                                    </p:set>
                                    <p:animEffect transition="in" filter="fade">
                                      <p:cBhvr>
                                        <p:cTn id="32" dur="500"/>
                                        <p:tgtEl>
                                          <p:spTgt spid="309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82"/>
                                        </p:tgtEl>
                                        <p:attrNameLst>
                                          <p:attrName>style.visibility</p:attrName>
                                        </p:attrNameLst>
                                      </p:cBhvr>
                                      <p:to>
                                        <p:strVal val="visible"/>
                                      </p:to>
                                    </p:set>
                                    <p:animEffect transition="in" filter="fade">
                                      <p:cBhvr>
                                        <p:cTn id="37" dur="500"/>
                                        <p:tgtEl>
                                          <p:spTgt spid="308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080"/>
                                        </p:tgtEl>
                                        <p:attrNameLst>
                                          <p:attrName>style.visibility</p:attrName>
                                        </p:attrNameLst>
                                      </p:cBhvr>
                                      <p:to>
                                        <p:strVal val="visible"/>
                                      </p:to>
                                    </p:set>
                                    <p:animEffect transition="in" filter="fade">
                                      <p:cBhvr>
                                        <p:cTn id="42"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266"/>
            <a:ext cx="9144000" cy="1257494"/>
          </a:xfrm>
        </p:spPr>
        <p:txBody>
          <a:bodyPr>
            <a:noAutofit/>
          </a:bodyPr>
          <a:lstStyle/>
          <a:p>
            <a:r>
              <a:rPr lang="en-GB" sz="3200" u="sng" dirty="0" smtClean="0">
                <a:latin typeface="Comic Sans MS" panose="030F0702030302020204" pitchFamily="66" charset="0"/>
              </a:rPr>
              <a:t>Passover – a Jewish custom of celebrating when God spared them from plague in Egypt</a:t>
            </a:r>
            <a:r>
              <a:rPr lang="en-GB" sz="3200" dirty="0" smtClean="0">
                <a:latin typeface="Comic Sans MS" panose="030F0702030302020204" pitchFamily="66" charset="0"/>
              </a:rPr>
              <a:t>. </a:t>
            </a:r>
            <a:endParaRPr lang="en-GB" sz="3200" dirty="0">
              <a:latin typeface="Comic Sans MS" panose="030F0702030302020204" pitchFamily="66" charset="0"/>
            </a:endParaRPr>
          </a:p>
        </p:txBody>
      </p:sp>
      <p:sp>
        <p:nvSpPr>
          <p:cNvPr id="3" name="Content Placeholder 2"/>
          <p:cNvSpPr>
            <a:spLocks noGrp="1"/>
          </p:cNvSpPr>
          <p:nvPr>
            <p:ph idx="1"/>
          </p:nvPr>
        </p:nvSpPr>
        <p:spPr>
          <a:xfrm>
            <a:off x="-6198" y="1332954"/>
            <a:ext cx="9144000" cy="3071363"/>
          </a:xfrm>
        </p:spPr>
        <p:txBody>
          <a:bodyPr>
            <a:normAutofit/>
          </a:bodyPr>
          <a:lstStyle/>
          <a:p>
            <a:r>
              <a:rPr lang="en-GB" sz="2400" dirty="0" smtClean="0">
                <a:latin typeface="Comic Sans MS" panose="030F0702030302020204" pitchFamily="66" charset="0"/>
              </a:rPr>
              <a:t>Christians called it the Last supper because when Jesus celebrated the Passover with his disciples it was his last meal before his arrest and death.</a:t>
            </a:r>
          </a:p>
          <a:p>
            <a:pPr marL="0" indent="0">
              <a:buNone/>
            </a:pPr>
            <a:endParaRPr lang="en-GB" dirty="0" smtClean="0">
              <a:latin typeface="Comic Sans MS" panose="030F0702030302020204" pitchFamily="66" charset="0"/>
            </a:endParaRPr>
          </a:p>
          <a:p>
            <a:pPr marL="285750" lvl="0" indent="-285750">
              <a:spcBef>
                <a:spcPts val="0"/>
              </a:spcBef>
            </a:pPr>
            <a:r>
              <a:rPr lang="en-GB" sz="2400" dirty="0">
                <a:solidFill>
                  <a:prstClr val="black"/>
                </a:solidFill>
                <a:latin typeface="Comic Sans MS" panose="030F0702030302020204" pitchFamily="66" charset="0"/>
              </a:rPr>
              <a:t>Jesus shared food and drink with his disciples, he broke bread which would become his body and wine which would become his blood. </a:t>
            </a:r>
            <a:endParaRPr lang="en-GB" dirty="0"/>
          </a:p>
        </p:txBody>
      </p:sp>
      <p:pic>
        <p:nvPicPr>
          <p:cNvPr id="5122" name="Picture 2" descr="http://thevictor.org/story/972116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04318"/>
            <a:ext cx="3779912" cy="24418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5470" y="4005064"/>
            <a:ext cx="5357129" cy="2492990"/>
          </a:xfrm>
          <a:prstGeom prst="rect">
            <a:avLst/>
          </a:prstGeom>
          <a:noFill/>
        </p:spPr>
        <p:txBody>
          <a:bodyPr wrap="square" rtlCol="0">
            <a:spAutoFit/>
          </a:bodyPr>
          <a:lstStyle/>
          <a:p>
            <a:pPr algn="ctr"/>
            <a:r>
              <a:rPr lang="en-GB" sz="2800" i="1" dirty="0" smtClean="0">
                <a:latin typeface="Comic Sans MS" panose="030F0702030302020204" pitchFamily="66" charset="0"/>
              </a:rPr>
              <a:t>‘Do this in memory of me.’</a:t>
            </a:r>
          </a:p>
          <a:p>
            <a:pPr marL="285750" indent="-285750">
              <a:buFont typeface="Arial" panose="020B0604020202020204" pitchFamily="34" charset="0"/>
              <a:buChar char="•"/>
            </a:pPr>
            <a:endParaRPr lang="en-GB" sz="2800" dirty="0" smtClean="0">
              <a:latin typeface="Comic Sans MS" panose="030F0702030302020204" pitchFamily="66" charset="0"/>
            </a:endParaRPr>
          </a:p>
          <a:p>
            <a:pPr marL="285750" indent="-285750">
              <a:buFont typeface="Arial" panose="020B0604020202020204" pitchFamily="34" charset="0"/>
              <a:buChar char="•"/>
            </a:pPr>
            <a:r>
              <a:rPr lang="en-GB" sz="2800" dirty="0" smtClean="0">
                <a:latin typeface="Comic Sans MS" panose="030F0702030302020204" pitchFamily="66" charset="0"/>
              </a:rPr>
              <a:t>Christians gather at the altar to share his body and blood in Mass</a:t>
            </a:r>
            <a:r>
              <a:rPr lang="en-GB" sz="2400" dirty="0" smtClean="0">
                <a:latin typeface="Comic Sans MS" panose="030F0702030302020204" pitchFamily="66" charset="0"/>
              </a:rPr>
              <a:t>.</a:t>
            </a:r>
            <a:endParaRPr lang="en-GB" sz="2400" dirty="0" smtClean="0">
              <a:latin typeface="Comic Sans MS" panose="030F0702030302020204" pitchFamily="66" charset="0"/>
            </a:endParaRPr>
          </a:p>
          <a:p>
            <a:endParaRPr lang="en-GB" sz="1600" dirty="0">
              <a:latin typeface="Comic Sans MS" panose="030F0702030302020204" pitchFamily="66" charset="0"/>
            </a:endParaRPr>
          </a:p>
        </p:txBody>
      </p:sp>
    </p:spTree>
    <p:extLst>
      <p:ext uri="{BB962C8B-B14F-4D97-AF65-F5344CB8AC3E}">
        <p14:creationId xmlns:p14="http://schemas.microsoft.com/office/powerpoint/2010/main" val="11095826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The Last Supper from the Epic Motion Picture Son of God.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7296" y="1052736"/>
            <a:ext cx="9225462" cy="3888432"/>
          </a:xfrm>
        </p:spPr>
      </p:pic>
    </p:spTree>
    <p:extLst>
      <p:ext uri="{BB962C8B-B14F-4D97-AF65-F5344CB8AC3E}">
        <p14:creationId xmlns:p14="http://schemas.microsoft.com/office/powerpoint/2010/main" val="5927442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48680"/>
          </a:xfrm>
        </p:spPr>
        <p:txBody>
          <a:bodyPr>
            <a:noAutofit/>
          </a:bodyPr>
          <a:lstStyle/>
          <a:p>
            <a:r>
              <a:rPr lang="en-GB" sz="2800" u="sng" dirty="0" smtClean="0">
                <a:latin typeface="Comic Sans MS" panose="030F0702030302020204" pitchFamily="66" charset="0"/>
              </a:rPr>
              <a:t>Luke 22:39-53</a:t>
            </a:r>
            <a:endParaRPr lang="en-GB" sz="2800" u="sng" dirty="0">
              <a:latin typeface="Comic Sans MS" panose="030F0702030302020204" pitchFamily="66" charset="0"/>
            </a:endParaRPr>
          </a:p>
        </p:txBody>
      </p:sp>
      <p:sp>
        <p:nvSpPr>
          <p:cNvPr id="3" name="TextBox 2"/>
          <p:cNvSpPr txBox="1"/>
          <p:nvPr/>
        </p:nvSpPr>
        <p:spPr>
          <a:xfrm>
            <a:off x="0" y="620688"/>
            <a:ext cx="9144000" cy="5647700"/>
          </a:xfrm>
          <a:prstGeom prst="rect">
            <a:avLst/>
          </a:prstGeom>
          <a:noFill/>
        </p:spPr>
        <p:txBody>
          <a:bodyPr wrap="square" rtlCol="0">
            <a:spAutoFit/>
          </a:bodyPr>
          <a:lstStyle/>
          <a:p>
            <a:r>
              <a:rPr lang="en-GB" sz="1900" b="1" dirty="0"/>
              <a:t>Jesus Prays on the Mount of Olives</a:t>
            </a:r>
          </a:p>
          <a:p>
            <a:r>
              <a:rPr lang="en-GB" sz="1900" baseline="30000" dirty="0"/>
              <a:t>39 </a:t>
            </a:r>
            <a:r>
              <a:rPr lang="en-GB" sz="1900" dirty="0" smtClean="0"/>
              <a:t>He went to </a:t>
            </a:r>
            <a:r>
              <a:rPr lang="en-GB" sz="1900" dirty="0"/>
              <a:t>the Mount of Olives, and the disciples followed him. </a:t>
            </a:r>
            <a:r>
              <a:rPr lang="en-GB" sz="1900" baseline="30000" dirty="0"/>
              <a:t>40 </a:t>
            </a:r>
            <a:r>
              <a:rPr lang="en-GB" sz="1900" dirty="0"/>
              <a:t>And when he came to the place, he said to them, “Pray that you may not enter into temptation.” </a:t>
            </a:r>
            <a:r>
              <a:rPr lang="en-GB" sz="1900" baseline="30000" dirty="0"/>
              <a:t>41 </a:t>
            </a:r>
            <a:r>
              <a:rPr lang="en-GB" sz="1900" dirty="0"/>
              <a:t>And he withdrew from them about a stone's throw, and knelt down and prayed, </a:t>
            </a:r>
            <a:r>
              <a:rPr lang="en-GB" sz="1900" baseline="30000" dirty="0"/>
              <a:t>42 </a:t>
            </a:r>
            <a:r>
              <a:rPr lang="en-GB" sz="1900" dirty="0"/>
              <a:t>saying, “Father, if you are willing, remove this cup from me. Nevertheless, not my will, but yours, be done.” </a:t>
            </a:r>
            <a:r>
              <a:rPr lang="en-GB" sz="1900" baseline="30000" dirty="0"/>
              <a:t>43 </a:t>
            </a:r>
            <a:r>
              <a:rPr lang="en-GB" sz="1900" dirty="0"/>
              <a:t>And there appeared to him an angel from heaven, strengthening him. </a:t>
            </a:r>
            <a:r>
              <a:rPr lang="en-GB" sz="1900" baseline="30000" dirty="0"/>
              <a:t>44 </a:t>
            </a:r>
            <a:r>
              <a:rPr lang="en-GB" sz="1900" dirty="0"/>
              <a:t>And being in an agony he prayed more earnestly; and his sweat became like great drops of blood falling down to the ground.</a:t>
            </a:r>
            <a:r>
              <a:rPr lang="en-GB" sz="1900" baseline="30000" dirty="0"/>
              <a:t>[</a:t>
            </a:r>
            <a:r>
              <a:rPr lang="en-GB" sz="1900" baseline="30000" dirty="0">
                <a:hlinkClick r:id="rId2" action="ppaction://hlinkfile" tooltip="See footnote a"/>
              </a:rPr>
              <a:t>a</a:t>
            </a:r>
            <a:r>
              <a:rPr lang="en-GB" sz="1900" baseline="30000" dirty="0"/>
              <a:t>]</a:t>
            </a:r>
            <a:r>
              <a:rPr lang="en-GB" sz="1900" dirty="0"/>
              <a:t> </a:t>
            </a:r>
            <a:r>
              <a:rPr lang="en-GB" sz="1900" baseline="30000" dirty="0"/>
              <a:t>45 </a:t>
            </a:r>
            <a:r>
              <a:rPr lang="en-GB" sz="1900" dirty="0"/>
              <a:t>And when he rose from prayer, he came to the disciples and found them sleeping for sorrow, </a:t>
            </a:r>
            <a:r>
              <a:rPr lang="en-GB" sz="1900" baseline="30000" dirty="0"/>
              <a:t>46 </a:t>
            </a:r>
            <a:r>
              <a:rPr lang="en-GB" sz="1900" dirty="0"/>
              <a:t>and he said to them, “Why are you sleeping? </a:t>
            </a:r>
            <a:r>
              <a:rPr lang="en-GB" sz="1900" dirty="0" smtClean="0"/>
              <a:t>Could you not watch one hour with me? Rise </a:t>
            </a:r>
            <a:r>
              <a:rPr lang="en-GB" sz="1900" dirty="0"/>
              <a:t>and pray that you may not enter into temptation.”</a:t>
            </a:r>
          </a:p>
          <a:p>
            <a:r>
              <a:rPr lang="en-GB" sz="1900" b="1" dirty="0"/>
              <a:t>Betrayal and Arrest of Jesus</a:t>
            </a:r>
          </a:p>
          <a:p>
            <a:r>
              <a:rPr lang="en-GB" sz="1900" baseline="30000" dirty="0"/>
              <a:t>47 </a:t>
            </a:r>
            <a:r>
              <a:rPr lang="en-GB" sz="1900" dirty="0"/>
              <a:t>While he was still speaking, there came a crowd, and </a:t>
            </a:r>
            <a:r>
              <a:rPr lang="en-GB" sz="1900" dirty="0" smtClean="0"/>
              <a:t>Judas was </a:t>
            </a:r>
            <a:r>
              <a:rPr lang="en-GB" sz="1900" dirty="0"/>
              <a:t>leading them. He drew near to Jesus to kiss him, </a:t>
            </a:r>
            <a:r>
              <a:rPr lang="en-GB" sz="1900" baseline="30000" dirty="0"/>
              <a:t>48 </a:t>
            </a:r>
            <a:r>
              <a:rPr lang="en-GB" sz="1900" dirty="0"/>
              <a:t>but Jesus said to him, “Judas, would you betray the Son of Man with a kiss?” </a:t>
            </a:r>
            <a:r>
              <a:rPr lang="en-GB" sz="1900" baseline="30000" dirty="0"/>
              <a:t>49 </a:t>
            </a:r>
            <a:r>
              <a:rPr lang="en-GB" sz="1900" dirty="0" smtClean="0"/>
              <a:t>A disciple said, </a:t>
            </a:r>
            <a:r>
              <a:rPr lang="en-GB" sz="1900" dirty="0"/>
              <a:t>“Lord, shall we strike with the sword?” </a:t>
            </a:r>
            <a:r>
              <a:rPr lang="en-GB" sz="1900" baseline="30000" dirty="0"/>
              <a:t>50 </a:t>
            </a:r>
            <a:r>
              <a:rPr lang="en-GB" sz="1900" dirty="0"/>
              <a:t>And one of them struck the servant</a:t>
            </a:r>
            <a:r>
              <a:rPr lang="en-GB" sz="1900" baseline="30000" dirty="0"/>
              <a:t>[</a:t>
            </a:r>
            <a:r>
              <a:rPr lang="en-GB" sz="1900" baseline="30000" dirty="0">
                <a:hlinkClick r:id="rId3" action="ppaction://hlinkfile" tooltip="See footnote b"/>
              </a:rPr>
              <a:t>b</a:t>
            </a:r>
            <a:r>
              <a:rPr lang="en-GB" sz="1900" baseline="30000" dirty="0"/>
              <a:t>]</a:t>
            </a:r>
            <a:r>
              <a:rPr lang="en-GB" sz="1900" dirty="0"/>
              <a:t> of the high priest and cut off his right ear. </a:t>
            </a:r>
            <a:r>
              <a:rPr lang="en-GB" sz="1900" baseline="30000" dirty="0"/>
              <a:t>51 </a:t>
            </a:r>
            <a:r>
              <a:rPr lang="en-GB" sz="1900" dirty="0"/>
              <a:t>But Jesus said, “No more of this!” And he touched his ear and healed him. </a:t>
            </a:r>
            <a:r>
              <a:rPr lang="en-GB" sz="1900" baseline="30000" dirty="0"/>
              <a:t>52 </a:t>
            </a:r>
            <a:r>
              <a:rPr lang="en-GB" sz="1900" dirty="0"/>
              <a:t>Then Jesus said to the chief priests and officers of the temple and elders, who had come out against him, “Have you come out as against a robber, with swords and clubs? </a:t>
            </a:r>
            <a:r>
              <a:rPr lang="en-GB" sz="1900" baseline="30000" dirty="0"/>
              <a:t>53 </a:t>
            </a:r>
            <a:r>
              <a:rPr lang="en-GB" sz="1900" dirty="0"/>
              <a:t>When I was with you day after day in the temple, you did not lay hands on me. But this is your hour, and the power of darkness.”</a:t>
            </a:r>
          </a:p>
        </p:txBody>
      </p:sp>
    </p:spTree>
    <p:extLst>
      <p:ext uri="{BB962C8B-B14F-4D97-AF65-F5344CB8AC3E}">
        <p14:creationId xmlns:p14="http://schemas.microsoft.com/office/powerpoint/2010/main" val="23468446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GB" sz="3600" u="sng" dirty="0" smtClean="0"/>
              <a:t>Write a diary for Jesus. Explain in the diary how the Jesus felt in the Garden of Gethsemane</a:t>
            </a:r>
            <a:r>
              <a:rPr lang="en-GB" dirty="0" smtClean="0"/>
              <a:t>. </a:t>
            </a:r>
            <a:endParaRPr lang="en-GB" dirty="0"/>
          </a:p>
        </p:txBody>
      </p:sp>
      <p:sp>
        <p:nvSpPr>
          <p:cNvPr id="3" name="Content Placeholder 2"/>
          <p:cNvSpPr>
            <a:spLocks noGrp="1"/>
          </p:cNvSpPr>
          <p:nvPr>
            <p:ph idx="1"/>
          </p:nvPr>
        </p:nvSpPr>
        <p:spPr>
          <a:xfrm>
            <a:off x="0" y="1412777"/>
            <a:ext cx="6228184" cy="3888431"/>
          </a:xfrm>
          <a:solidFill>
            <a:srgbClr val="92D050"/>
          </a:solidFill>
        </p:spPr>
        <p:txBody>
          <a:bodyPr>
            <a:normAutofit fontScale="92500"/>
          </a:bodyPr>
          <a:lstStyle/>
          <a:p>
            <a:pPr marL="0" indent="0">
              <a:buNone/>
            </a:pPr>
            <a:r>
              <a:rPr lang="en-GB" sz="2800" dirty="0" smtClean="0"/>
              <a:t>Things to include: </a:t>
            </a:r>
          </a:p>
          <a:p>
            <a:r>
              <a:rPr lang="en-GB" sz="2800" dirty="0" smtClean="0"/>
              <a:t>What events took place (brief description)</a:t>
            </a:r>
          </a:p>
          <a:p>
            <a:r>
              <a:rPr lang="en-GB" sz="2800" dirty="0" smtClean="0"/>
              <a:t>What was the Jesus doing during it/what was his role? </a:t>
            </a:r>
          </a:p>
          <a:p>
            <a:r>
              <a:rPr lang="en-GB" sz="2800" dirty="0" smtClean="0"/>
              <a:t>How did he feel when the events were taking place? </a:t>
            </a:r>
          </a:p>
          <a:p>
            <a:r>
              <a:rPr lang="en-GB" sz="2800" dirty="0" smtClean="0"/>
              <a:t>Was it easy to stay faithful and do as God asked?</a:t>
            </a:r>
          </a:p>
          <a:p>
            <a:endParaRPr lang="en-GB" dirty="0"/>
          </a:p>
        </p:txBody>
      </p:sp>
      <p:sp>
        <p:nvSpPr>
          <p:cNvPr id="4" name="TextBox 3"/>
          <p:cNvSpPr txBox="1"/>
          <p:nvPr/>
        </p:nvSpPr>
        <p:spPr>
          <a:xfrm>
            <a:off x="6228184" y="1403484"/>
            <a:ext cx="2915816" cy="5693866"/>
          </a:xfrm>
          <a:prstGeom prst="rect">
            <a:avLst/>
          </a:prstGeom>
          <a:solidFill>
            <a:schemeClr val="accent2">
              <a:lumMod val="40000"/>
              <a:lumOff val="60000"/>
            </a:schemeClr>
          </a:solidFill>
        </p:spPr>
        <p:txBody>
          <a:bodyPr wrap="square" rtlCol="0">
            <a:spAutoFit/>
          </a:bodyPr>
          <a:lstStyle/>
          <a:p>
            <a:r>
              <a:rPr lang="en-GB" sz="2800" u="sng" dirty="0" smtClean="0">
                <a:solidFill>
                  <a:prstClr val="black"/>
                </a:solidFill>
              </a:rPr>
              <a:t>Key Words</a:t>
            </a:r>
          </a:p>
          <a:p>
            <a:endParaRPr lang="en-GB" sz="2800" dirty="0">
              <a:solidFill>
                <a:prstClr val="black"/>
              </a:solidFill>
            </a:endParaRPr>
          </a:p>
          <a:p>
            <a:r>
              <a:rPr lang="en-GB" sz="2800" dirty="0" smtClean="0">
                <a:solidFill>
                  <a:prstClr val="black"/>
                </a:solidFill>
              </a:rPr>
              <a:t>Disciple</a:t>
            </a:r>
          </a:p>
          <a:p>
            <a:r>
              <a:rPr lang="en-GB" sz="2800" dirty="0" smtClean="0">
                <a:solidFill>
                  <a:prstClr val="black"/>
                </a:solidFill>
              </a:rPr>
              <a:t>Sanhedrin</a:t>
            </a:r>
          </a:p>
          <a:p>
            <a:r>
              <a:rPr lang="en-GB" sz="2800" dirty="0" smtClean="0">
                <a:solidFill>
                  <a:prstClr val="black"/>
                </a:solidFill>
              </a:rPr>
              <a:t>Holy Week</a:t>
            </a:r>
          </a:p>
          <a:p>
            <a:r>
              <a:rPr lang="en-GB" sz="2800" dirty="0" smtClean="0">
                <a:solidFill>
                  <a:prstClr val="black"/>
                </a:solidFill>
              </a:rPr>
              <a:t>Passion</a:t>
            </a:r>
          </a:p>
          <a:p>
            <a:r>
              <a:rPr lang="en-GB" sz="2800" dirty="0" smtClean="0">
                <a:solidFill>
                  <a:prstClr val="black"/>
                </a:solidFill>
              </a:rPr>
              <a:t>Good Friday</a:t>
            </a:r>
          </a:p>
          <a:p>
            <a:r>
              <a:rPr lang="en-GB" sz="2800" dirty="0" smtClean="0">
                <a:solidFill>
                  <a:prstClr val="black"/>
                </a:solidFill>
              </a:rPr>
              <a:t>Maundy Thursday</a:t>
            </a:r>
          </a:p>
          <a:p>
            <a:r>
              <a:rPr lang="en-GB" sz="2800" dirty="0" smtClean="0">
                <a:solidFill>
                  <a:prstClr val="black"/>
                </a:solidFill>
              </a:rPr>
              <a:t>Pharisees</a:t>
            </a:r>
          </a:p>
          <a:p>
            <a:r>
              <a:rPr lang="en-GB" sz="2800" dirty="0" smtClean="0">
                <a:solidFill>
                  <a:prstClr val="black"/>
                </a:solidFill>
              </a:rPr>
              <a:t>Passover</a:t>
            </a:r>
          </a:p>
          <a:p>
            <a:r>
              <a:rPr lang="en-GB" sz="2800" dirty="0" smtClean="0">
                <a:solidFill>
                  <a:prstClr val="black"/>
                </a:solidFill>
              </a:rPr>
              <a:t>Sabbath</a:t>
            </a:r>
          </a:p>
          <a:p>
            <a:endParaRPr lang="en-GB" sz="2800" dirty="0">
              <a:solidFill>
                <a:prstClr val="black"/>
              </a:solidFill>
            </a:endParaRPr>
          </a:p>
          <a:p>
            <a:endParaRPr lang="en-GB" sz="2800" dirty="0">
              <a:solidFill>
                <a:prstClr val="black"/>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5157191"/>
            <a:ext cx="6408712" cy="1869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0738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TotalTime>
  <Words>1010</Words>
  <Application>Microsoft Office PowerPoint</Application>
  <PresentationFormat>On-screen Show (4:3)</PresentationFormat>
  <Paragraphs>299</Paragraphs>
  <Slides>9</Slides>
  <Notes>0</Notes>
  <HiddenSlides>0</HiddenSlides>
  <MMClips>1</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Maundy Thursday: The Last Supper and the Garden of Gethsemane</vt:lpstr>
      <vt:lpstr>Learning Objectives</vt:lpstr>
      <vt:lpstr> Paschal Mystery Key Word Definitions</vt:lpstr>
      <vt:lpstr>PowerPoint Presentation</vt:lpstr>
      <vt:lpstr>Think-pair-share</vt:lpstr>
      <vt:lpstr>Passover – a Jewish custom of celebrating when God spared them from plague in Egypt. </vt:lpstr>
      <vt:lpstr>PowerPoint Presentation</vt:lpstr>
      <vt:lpstr>Luke 22:39-53</vt:lpstr>
      <vt:lpstr>Write a diary for Jesus. Explain in the diary how the Jesus felt in the Garden of Gethsemane. </vt:lpstr>
    </vt:vector>
  </TitlesOfParts>
  <Company>RM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Last Supper and the Garden of Gethsemane</dc:title>
  <dc:creator>Amy Grattadge</dc:creator>
  <cp:lastModifiedBy>Amy Grattadge</cp:lastModifiedBy>
  <cp:revision>26</cp:revision>
  <dcterms:created xsi:type="dcterms:W3CDTF">2015-03-13T13:27:04Z</dcterms:created>
  <dcterms:modified xsi:type="dcterms:W3CDTF">2015-03-17T11:17:19Z</dcterms:modified>
</cp:coreProperties>
</file>